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0" r:id="rId1"/>
  </p:sldMasterIdLst>
  <p:notesMasterIdLst>
    <p:notesMasterId r:id="rId17"/>
  </p:notesMasterIdLst>
  <p:sldIdLst>
    <p:sldId id="256" r:id="rId2"/>
    <p:sldId id="270" r:id="rId3"/>
    <p:sldId id="258" r:id="rId4"/>
    <p:sldId id="259" r:id="rId5"/>
    <p:sldId id="261" r:id="rId6"/>
    <p:sldId id="262" r:id="rId7"/>
    <p:sldId id="263" r:id="rId8"/>
    <p:sldId id="264" r:id="rId9"/>
    <p:sldId id="272" r:id="rId10"/>
    <p:sldId id="269" r:id="rId11"/>
    <p:sldId id="267" r:id="rId12"/>
    <p:sldId id="266" r:id="rId13"/>
    <p:sldId id="265" r:id="rId14"/>
    <p:sldId id="268"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7" autoAdjust="0"/>
    <p:restoredTop sz="89308" autoAdjust="0"/>
  </p:normalViewPr>
  <p:slideViewPr>
    <p:cSldViewPr snapToGrid="0">
      <p:cViewPr varScale="1">
        <p:scale>
          <a:sx n="99" d="100"/>
          <a:sy n="99" d="100"/>
        </p:scale>
        <p:origin x="103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8368E3-A069-4EE6-966D-AECE7E991DB1}"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6DA2C01E-1FB8-4E74-8C44-50959122FB97}">
      <dgm:prSet phldrT="[Text]"/>
      <dgm:spPr/>
      <dgm:t>
        <a:bodyPr/>
        <a:lstStyle/>
        <a:p>
          <a:r>
            <a:rPr lang="en-US" dirty="0"/>
            <a:t>Investigator Gathers Evidence</a:t>
          </a:r>
        </a:p>
      </dgm:t>
    </dgm:pt>
    <dgm:pt modelId="{8E7E2EA9-92F2-469F-B581-7D7953133B9D}" type="parTrans" cxnId="{12C308E8-977A-4D91-B6C1-28D456A6BCE3}">
      <dgm:prSet/>
      <dgm:spPr/>
      <dgm:t>
        <a:bodyPr/>
        <a:lstStyle/>
        <a:p>
          <a:endParaRPr lang="en-US"/>
        </a:p>
      </dgm:t>
    </dgm:pt>
    <dgm:pt modelId="{28256CA4-057A-4BF9-AC38-314B5FA91018}" type="sibTrans" cxnId="{12C308E8-977A-4D91-B6C1-28D456A6BCE3}">
      <dgm:prSet/>
      <dgm:spPr/>
      <dgm:t>
        <a:bodyPr/>
        <a:lstStyle/>
        <a:p>
          <a:endParaRPr lang="en-US"/>
        </a:p>
      </dgm:t>
    </dgm:pt>
    <dgm:pt modelId="{74275283-8EEF-4BE2-8D34-C744B9349AF0}">
      <dgm:prSet phldrT="[Text]"/>
      <dgm:spPr/>
      <dgm:t>
        <a:bodyPr/>
        <a:lstStyle/>
        <a:p>
          <a:r>
            <a:rPr lang="en-US" dirty="0"/>
            <a:t>Relevant</a:t>
          </a:r>
        </a:p>
      </dgm:t>
    </dgm:pt>
    <dgm:pt modelId="{46468592-D66E-4BE3-96E3-B6BFC40A18E9}" type="parTrans" cxnId="{151A43A4-353A-4001-8958-021AB93A4951}">
      <dgm:prSet/>
      <dgm:spPr/>
      <dgm:t>
        <a:bodyPr/>
        <a:lstStyle/>
        <a:p>
          <a:endParaRPr lang="en-US"/>
        </a:p>
      </dgm:t>
    </dgm:pt>
    <dgm:pt modelId="{0EAA571A-7631-4F14-B541-ECC6D8E99C18}" type="sibTrans" cxnId="{151A43A4-353A-4001-8958-021AB93A4951}">
      <dgm:prSet/>
      <dgm:spPr/>
      <dgm:t>
        <a:bodyPr/>
        <a:lstStyle/>
        <a:p>
          <a:endParaRPr lang="en-US"/>
        </a:p>
      </dgm:t>
    </dgm:pt>
    <dgm:pt modelId="{10FD86D9-9C11-408B-8A51-9281FE04FD4C}">
      <dgm:prSet phldrT="[Text]"/>
      <dgm:spPr/>
      <dgm:t>
        <a:bodyPr/>
        <a:lstStyle/>
        <a:p>
          <a:r>
            <a:rPr lang="en-US" dirty="0"/>
            <a:t>Parties Review Evidence</a:t>
          </a:r>
        </a:p>
      </dgm:t>
    </dgm:pt>
    <dgm:pt modelId="{42A507ED-894A-4B79-81A0-120FA7C09F4A}" type="parTrans" cxnId="{557658B5-0CA2-4869-90F1-027E2A625103}">
      <dgm:prSet/>
      <dgm:spPr/>
      <dgm:t>
        <a:bodyPr/>
        <a:lstStyle/>
        <a:p>
          <a:endParaRPr lang="en-US"/>
        </a:p>
      </dgm:t>
    </dgm:pt>
    <dgm:pt modelId="{6ABE3E88-8E4F-4E6C-83D1-6BC9258F7F24}" type="sibTrans" cxnId="{557658B5-0CA2-4869-90F1-027E2A625103}">
      <dgm:prSet/>
      <dgm:spPr/>
      <dgm:t>
        <a:bodyPr/>
        <a:lstStyle/>
        <a:p>
          <a:endParaRPr lang="en-US"/>
        </a:p>
      </dgm:t>
    </dgm:pt>
    <dgm:pt modelId="{43AD5F1F-8A17-4149-BC0E-8F5FB8D52365}">
      <dgm:prSet phldrT="[Text]"/>
      <dgm:spPr/>
      <dgm:t>
        <a:bodyPr/>
        <a:lstStyle/>
        <a:p>
          <a:r>
            <a:rPr lang="en-US" dirty="0"/>
            <a:t>Relevant</a:t>
          </a:r>
        </a:p>
      </dgm:t>
    </dgm:pt>
    <dgm:pt modelId="{2ECA8830-9C38-4BD3-A269-083EEDE4D887}" type="parTrans" cxnId="{20EDD759-1944-4DC1-94D2-D9C45079A958}">
      <dgm:prSet/>
      <dgm:spPr/>
      <dgm:t>
        <a:bodyPr/>
        <a:lstStyle/>
        <a:p>
          <a:endParaRPr lang="en-US"/>
        </a:p>
      </dgm:t>
    </dgm:pt>
    <dgm:pt modelId="{BA6E2B2B-B267-4106-B7EA-A330C23FB89A}" type="sibTrans" cxnId="{20EDD759-1944-4DC1-94D2-D9C45079A958}">
      <dgm:prSet/>
      <dgm:spPr/>
      <dgm:t>
        <a:bodyPr/>
        <a:lstStyle/>
        <a:p>
          <a:endParaRPr lang="en-US"/>
        </a:p>
      </dgm:t>
    </dgm:pt>
    <dgm:pt modelId="{E4F9FD1B-71C7-476A-B977-415C1A2C82CA}">
      <dgm:prSet phldrT="[Text]"/>
      <dgm:spPr/>
      <dgm:t>
        <a:bodyPr/>
        <a:lstStyle/>
        <a:p>
          <a:r>
            <a:rPr lang="en-US" dirty="0"/>
            <a:t>Directly Related (10 days to provide written response)</a:t>
          </a:r>
        </a:p>
      </dgm:t>
    </dgm:pt>
    <dgm:pt modelId="{CE222A27-55FB-4041-AFA1-B4068D449F48}" type="parTrans" cxnId="{ABF8FAF0-536B-4E21-9004-C748CADC7913}">
      <dgm:prSet/>
      <dgm:spPr/>
      <dgm:t>
        <a:bodyPr/>
        <a:lstStyle/>
        <a:p>
          <a:endParaRPr lang="en-US"/>
        </a:p>
      </dgm:t>
    </dgm:pt>
    <dgm:pt modelId="{67BFA19A-351B-48DB-ACAE-217A586CFD21}" type="sibTrans" cxnId="{ABF8FAF0-536B-4E21-9004-C748CADC7913}">
      <dgm:prSet/>
      <dgm:spPr/>
      <dgm:t>
        <a:bodyPr/>
        <a:lstStyle/>
        <a:p>
          <a:endParaRPr lang="en-US"/>
        </a:p>
      </dgm:t>
    </dgm:pt>
    <dgm:pt modelId="{A16DD393-E1B7-44BB-A186-A0EDE53A30B0}">
      <dgm:prSet phldrT="[Text]"/>
      <dgm:spPr/>
      <dgm:t>
        <a:bodyPr/>
        <a:lstStyle/>
        <a:p>
          <a:r>
            <a:rPr lang="en-US" dirty="0"/>
            <a:t>Summary of all relevant evidence</a:t>
          </a:r>
        </a:p>
      </dgm:t>
    </dgm:pt>
    <dgm:pt modelId="{1B7FC000-2F8E-49F3-BC42-9AC26CD8423F}" type="parTrans" cxnId="{83846FE7-6405-4F32-A05B-02980E6F862B}">
      <dgm:prSet/>
      <dgm:spPr/>
      <dgm:t>
        <a:bodyPr/>
        <a:lstStyle/>
        <a:p>
          <a:endParaRPr lang="en-US"/>
        </a:p>
      </dgm:t>
    </dgm:pt>
    <dgm:pt modelId="{2DC2E0B4-E6D8-4DD8-8CD8-128D5919CBF6}" type="sibTrans" cxnId="{83846FE7-6405-4F32-A05B-02980E6F862B}">
      <dgm:prSet/>
      <dgm:spPr/>
      <dgm:t>
        <a:bodyPr/>
        <a:lstStyle/>
        <a:p>
          <a:endParaRPr lang="en-US"/>
        </a:p>
      </dgm:t>
    </dgm:pt>
    <dgm:pt modelId="{262935BD-DCF8-4536-91A4-1749EE8AD0F3}">
      <dgm:prSet phldrT="[Text]"/>
      <dgm:spPr/>
      <dgm:t>
        <a:bodyPr/>
        <a:lstStyle/>
        <a:p>
          <a:r>
            <a:rPr lang="en-US" dirty="0"/>
            <a:t>Parties Review Report</a:t>
          </a:r>
        </a:p>
      </dgm:t>
    </dgm:pt>
    <dgm:pt modelId="{7C6F864D-B8B1-4E26-B89A-F38081A4F47E}" type="parTrans" cxnId="{93044258-F3AD-4152-80BF-D3195E70451A}">
      <dgm:prSet/>
      <dgm:spPr/>
      <dgm:t>
        <a:bodyPr/>
        <a:lstStyle/>
        <a:p>
          <a:endParaRPr lang="en-US"/>
        </a:p>
      </dgm:t>
    </dgm:pt>
    <dgm:pt modelId="{A5A7815D-91C4-4D20-9461-A479764672AC}" type="sibTrans" cxnId="{93044258-F3AD-4152-80BF-D3195E70451A}">
      <dgm:prSet/>
      <dgm:spPr/>
      <dgm:t>
        <a:bodyPr/>
        <a:lstStyle/>
        <a:p>
          <a:endParaRPr lang="en-US"/>
        </a:p>
      </dgm:t>
    </dgm:pt>
    <dgm:pt modelId="{3FEA30A2-8FDF-4777-8DE4-BD1798BCC60C}">
      <dgm:prSet phldrT="[Text]"/>
      <dgm:spPr/>
      <dgm:t>
        <a:bodyPr/>
        <a:lstStyle/>
        <a:p>
          <a:r>
            <a:rPr lang="en-US" dirty="0"/>
            <a:t>Not Directly Related</a:t>
          </a:r>
        </a:p>
      </dgm:t>
    </dgm:pt>
    <dgm:pt modelId="{55553259-16B8-4DEB-AD9C-E2242C6A879B}" type="parTrans" cxnId="{4799C105-F374-41CB-A997-A021F40914B4}">
      <dgm:prSet/>
      <dgm:spPr/>
      <dgm:t>
        <a:bodyPr/>
        <a:lstStyle/>
        <a:p>
          <a:endParaRPr lang="en-US"/>
        </a:p>
      </dgm:t>
    </dgm:pt>
    <dgm:pt modelId="{E9BE0DEA-46F3-4D66-BCFB-A8B34B2C0BBF}" type="sibTrans" cxnId="{4799C105-F374-41CB-A997-A021F40914B4}">
      <dgm:prSet/>
      <dgm:spPr/>
      <dgm:t>
        <a:bodyPr/>
        <a:lstStyle/>
        <a:p>
          <a:endParaRPr lang="en-US"/>
        </a:p>
      </dgm:t>
    </dgm:pt>
    <dgm:pt modelId="{889A1C04-7B54-464B-8299-3EF9B2DDF342}">
      <dgm:prSet phldrT="[Text]"/>
      <dgm:spPr/>
      <dgm:t>
        <a:bodyPr/>
        <a:lstStyle/>
        <a:p>
          <a:r>
            <a:rPr lang="en-US" dirty="0"/>
            <a:t>Directly Related</a:t>
          </a:r>
        </a:p>
      </dgm:t>
    </dgm:pt>
    <dgm:pt modelId="{6A991132-53AC-4A82-B9B3-3682A06AC7F6}" type="parTrans" cxnId="{F77D54B9-3E5A-4D05-BD6C-ADC126FFA986}">
      <dgm:prSet/>
      <dgm:spPr/>
      <dgm:t>
        <a:bodyPr/>
        <a:lstStyle/>
        <a:p>
          <a:endParaRPr lang="en-US"/>
        </a:p>
      </dgm:t>
    </dgm:pt>
    <dgm:pt modelId="{E59E283F-B144-4961-9F0C-8AD90AFCE7B9}" type="sibTrans" cxnId="{F77D54B9-3E5A-4D05-BD6C-ADC126FFA986}">
      <dgm:prSet/>
      <dgm:spPr/>
      <dgm:t>
        <a:bodyPr/>
        <a:lstStyle/>
        <a:p>
          <a:endParaRPr lang="en-US"/>
        </a:p>
      </dgm:t>
    </dgm:pt>
    <dgm:pt modelId="{932C6F15-0768-4A6F-97CE-7DDEF3B57295}">
      <dgm:prSet phldrT="[Text]"/>
      <dgm:spPr/>
      <dgm:t>
        <a:bodyPr/>
        <a:lstStyle/>
        <a:p>
          <a:r>
            <a:rPr lang="en-US" dirty="0"/>
            <a:t>Investigator Writes Report</a:t>
          </a:r>
        </a:p>
      </dgm:t>
    </dgm:pt>
    <dgm:pt modelId="{377DD7BE-7F09-4EF9-9EC0-4187560FE7EF}" type="sibTrans" cxnId="{B730B5B2-F7E4-42D1-8C4A-F1423F76146B}">
      <dgm:prSet/>
      <dgm:spPr/>
      <dgm:t>
        <a:bodyPr/>
        <a:lstStyle/>
        <a:p>
          <a:endParaRPr lang="en-US"/>
        </a:p>
      </dgm:t>
    </dgm:pt>
    <dgm:pt modelId="{7009D153-0EA1-4AF5-9674-08DD8DBE48E0}" type="parTrans" cxnId="{B730B5B2-F7E4-42D1-8C4A-F1423F76146B}">
      <dgm:prSet/>
      <dgm:spPr/>
      <dgm:t>
        <a:bodyPr/>
        <a:lstStyle/>
        <a:p>
          <a:endParaRPr lang="en-US"/>
        </a:p>
      </dgm:t>
    </dgm:pt>
    <dgm:pt modelId="{ECA7878B-5656-42C4-82FD-03FBA820F5E8}">
      <dgm:prSet/>
      <dgm:spPr/>
      <dgm:t>
        <a:bodyPr/>
        <a:lstStyle/>
        <a:p>
          <a:r>
            <a:rPr lang="en-US" dirty="0"/>
            <a:t>Summary of all relevant evidence (10 days prior to hearing)</a:t>
          </a:r>
        </a:p>
      </dgm:t>
    </dgm:pt>
    <dgm:pt modelId="{6B48A584-6B02-48B7-BD36-B8507BD4D319}" type="parTrans" cxnId="{A8174272-115B-4694-B600-E5CAF7DC7E2D}">
      <dgm:prSet/>
      <dgm:spPr/>
      <dgm:t>
        <a:bodyPr/>
        <a:lstStyle/>
        <a:p>
          <a:endParaRPr lang="en-US"/>
        </a:p>
      </dgm:t>
    </dgm:pt>
    <dgm:pt modelId="{642284A8-BF93-4B14-8FA4-CB97269953B2}" type="sibTrans" cxnId="{A8174272-115B-4694-B600-E5CAF7DC7E2D}">
      <dgm:prSet/>
      <dgm:spPr/>
      <dgm:t>
        <a:bodyPr/>
        <a:lstStyle/>
        <a:p>
          <a:endParaRPr lang="en-US"/>
        </a:p>
      </dgm:t>
    </dgm:pt>
    <dgm:pt modelId="{FD852CB0-C44D-4EE6-A2B5-7071089ABA78}" type="pres">
      <dgm:prSet presAssocID="{4C8368E3-A069-4EE6-966D-AECE7E991DB1}" presName="Name0" presStyleCnt="0">
        <dgm:presLayoutVars>
          <dgm:dir/>
          <dgm:animLvl val="lvl"/>
          <dgm:resizeHandles val="exact"/>
        </dgm:presLayoutVars>
      </dgm:prSet>
      <dgm:spPr/>
    </dgm:pt>
    <dgm:pt modelId="{6552E9F5-4A6B-4AE1-B099-C6FC01FF4186}" type="pres">
      <dgm:prSet presAssocID="{4C8368E3-A069-4EE6-966D-AECE7E991DB1}" presName="tSp" presStyleCnt="0"/>
      <dgm:spPr/>
    </dgm:pt>
    <dgm:pt modelId="{27306589-A27E-44D5-894E-B67E7F9E1C22}" type="pres">
      <dgm:prSet presAssocID="{4C8368E3-A069-4EE6-966D-AECE7E991DB1}" presName="bSp" presStyleCnt="0"/>
      <dgm:spPr/>
    </dgm:pt>
    <dgm:pt modelId="{7E8A5E73-5BF5-41F6-8E60-54B74D70A043}" type="pres">
      <dgm:prSet presAssocID="{4C8368E3-A069-4EE6-966D-AECE7E991DB1}" presName="process" presStyleCnt="0"/>
      <dgm:spPr/>
    </dgm:pt>
    <dgm:pt modelId="{CB4293AB-A77D-4B0D-AA0C-1797DF8F5929}" type="pres">
      <dgm:prSet presAssocID="{6DA2C01E-1FB8-4E74-8C44-50959122FB97}" presName="composite1" presStyleCnt="0"/>
      <dgm:spPr/>
    </dgm:pt>
    <dgm:pt modelId="{4B6CEE93-3EDB-4C86-8C66-230B43F77355}" type="pres">
      <dgm:prSet presAssocID="{6DA2C01E-1FB8-4E74-8C44-50959122FB97}" presName="dummyNode1" presStyleLbl="node1" presStyleIdx="0" presStyleCnt="4"/>
      <dgm:spPr/>
    </dgm:pt>
    <dgm:pt modelId="{1E9A9379-A2D8-4AAA-BB1F-D185F18BF836}" type="pres">
      <dgm:prSet presAssocID="{6DA2C01E-1FB8-4E74-8C44-50959122FB97}" presName="childNode1" presStyleLbl="bgAcc1" presStyleIdx="0" presStyleCnt="4">
        <dgm:presLayoutVars>
          <dgm:bulletEnabled val="1"/>
        </dgm:presLayoutVars>
      </dgm:prSet>
      <dgm:spPr/>
    </dgm:pt>
    <dgm:pt modelId="{ABA557F0-387E-4B2C-ADC0-0A9FAD131391}" type="pres">
      <dgm:prSet presAssocID="{6DA2C01E-1FB8-4E74-8C44-50959122FB97}" presName="childNode1tx" presStyleLbl="bgAcc1" presStyleIdx="0" presStyleCnt="4">
        <dgm:presLayoutVars>
          <dgm:bulletEnabled val="1"/>
        </dgm:presLayoutVars>
      </dgm:prSet>
      <dgm:spPr/>
    </dgm:pt>
    <dgm:pt modelId="{013E3F16-E673-41D4-B208-2A714E841F7A}" type="pres">
      <dgm:prSet presAssocID="{6DA2C01E-1FB8-4E74-8C44-50959122FB97}" presName="parentNode1" presStyleLbl="node1" presStyleIdx="0" presStyleCnt="4">
        <dgm:presLayoutVars>
          <dgm:chMax val="1"/>
          <dgm:bulletEnabled val="1"/>
        </dgm:presLayoutVars>
      </dgm:prSet>
      <dgm:spPr/>
    </dgm:pt>
    <dgm:pt modelId="{E9A83B96-4E22-4F98-96D1-C1D8481E16A1}" type="pres">
      <dgm:prSet presAssocID="{6DA2C01E-1FB8-4E74-8C44-50959122FB97}" presName="connSite1" presStyleCnt="0"/>
      <dgm:spPr/>
    </dgm:pt>
    <dgm:pt modelId="{168ECA31-0EBF-49B6-8AC0-6BDEEA9A4495}" type="pres">
      <dgm:prSet presAssocID="{28256CA4-057A-4BF9-AC38-314B5FA91018}" presName="Name9" presStyleLbl="sibTrans2D1" presStyleIdx="0" presStyleCnt="3"/>
      <dgm:spPr/>
    </dgm:pt>
    <dgm:pt modelId="{56B571AD-C5B1-4FB5-8381-AACC8BE88C33}" type="pres">
      <dgm:prSet presAssocID="{10FD86D9-9C11-408B-8A51-9281FE04FD4C}" presName="composite2" presStyleCnt="0"/>
      <dgm:spPr/>
    </dgm:pt>
    <dgm:pt modelId="{4161D6E3-E0F5-4F11-801E-2835784EEB80}" type="pres">
      <dgm:prSet presAssocID="{10FD86D9-9C11-408B-8A51-9281FE04FD4C}" presName="dummyNode2" presStyleLbl="node1" presStyleIdx="0" presStyleCnt="4"/>
      <dgm:spPr/>
    </dgm:pt>
    <dgm:pt modelId="{05A64F3F-3A96-4DFC-AFBE-719269ACA8D6}" type="pres">
      <dgm:prSet presAssocID="{10FD86D9-9C11-408B-8A51-9281FE04FD4C}" presName="childNode2" presStyleLbl="bgAcc1" presStyleIdx="1" presStyleCnt="4">
        <dgm:presLayoutVars>
          <dgm:bulletEnabled val="1"/>
        </dgm:presLayoutVars>
      </dgm:prSet>
      <dgm:spPr/>
    </dgm:pt>
    <dgm:pt modelId="{80AEC74D-1296-420D-91FA-CFC77BBC4EB1}" type="pres">
      <dgm:prSet presAssocID="{10FD86D9-9C11-408B-8A51-9281FE04FD4C}" presName="childNode2tx" presStyleLbl="bgAcc1" presStyleIdx="1" presStyleCnt="4">
        <dgm:presLayoutVars>
          <dgm:bulletEnabled val="1"/>
        </dgm:presLayoutVars>
      </dgm:prSet>
      <dgm:spPr/>
    </dgm:pt>
    <dgm:pt modelId="{2B6FD38A-06E9-4EA9-B53E-5A4FDDB983EF}" type="pres">
      <dgm:prSet presAssocID="{10FD86D9-9C11-408B-8A51-9281FE04FD4C}" presName="parentNode2" presStyleLbl="node1" presStyleIdx="1" presStyleCnt="4">
        <dgm:presLayoutVars>
          <dgm:chMax val="0"/>
          <dgm:bulletEnabled val="1"/>
        </dgm:presLayoutVars>
      </dgm:prSet>
      <dgm:spPr/>
    </dgm:pt>
    <dgm:pt modelId="{2A2A3CC9-02CE-46C8-8D8D-9C5F32C9BC0A}" type="pres">
      <dgm:prSet presAssocID="{10FD86D9-9C11-408B-8A51-9281FE04FD4C}" presName="connSite2" presStyleCnt="0"/>
      <dgm:spPr/>
    </dgm:pt>
    <dgm:pt modelId="{20A91A0B-223E-4137-9496-EAD7042B05E2}" type="pres">
      <dgm:prSet presAssocID="{6ABE3E88-8E4F-4E6C-83D1-6BC9258F7F24}" presName="Name18" presStyleLbl="sibTrans2D1" presStyleIdx="1" presStyleCnt="3"/>
      <dgm:spPr/>
    </dgm:pt>
    <dgm:pt modelId="{5C48B47D-14E8-46E2-9C16-900C3D72682F}" type="pres">
      <dgm:prSet presAssocID="{932C6F15-0768-4A6F-97CE-7DDEF3B57295}" presName="composite1" presStyleCnt="0"/>
      <dgm:spPr/>
    </dgm:pt>
    <dgm:pt modelId="{3F7FDB69-4665-4862-BC6B-5B46C7766E67}" type="pres">
      <dgm:prSet presAssocID="{932C6F15-0768-4A6F-97CE-7DDEF3B57295}" presName="dummyNode1" presStyleLbl="node1" presStyleIdx="1" presStyleCnt="4"/>
      <dgm:spPr/>
    </dgm:pt>
    <dgm:pt modelId="{91AF4257-6ED2-43E6-AEAB-0C29328A0D0F}" type="pres">
      <dgm:prSet presAssocID="{932C6F15-0768-4A6F-97CE-7DDEF3B57295}" presName="childNode1" presStyleLbl="bgAcc1" presStyleIdx="2" presStyleCnt="4">
        <dgm:presLayoutVars>
          <dgm:bulletEnabled val="1"/>
        </dgm:presLayoutVars>
      </dgm:prSet>
      <dgm:spPr/>
    </dgm:pt>
    <dgm:pt modelId="{58907532-DF6B-4D39-A60F-7816407A8C74}" type="pres">
      <dgm:prSet presAssocID="{932C6F15-0768-4A6F-97CE-7DDEF3B57295}" presName="childNode1tx" presStyleLbl="bgAcc1" presStyleIdx="2" presStyleCnt="4">
        <dgm:presLayoutVars>
          <dgm:bulletEnabled val="1"/>
        </dgm:presLayoutVars>
      </dgm:prSet>
      <dgm:spPr/>
    </dgm:pt>
    <dgm:pt modelId="{D8C5FAEC-1171-46E5-ACC2-F923D7BA3584}" type="pres">
      <dgm:prSet presAssocID="{932C6F15-0768-4A6F-97CE-7DDEF3B57295}" presName="parentNode1" presStyleLbl="node1" presStyleIdx="2" presStyleCnt="4">
        <dgm:presLayoutVars>
          <dgm:chMax val="1"/>
          <dgm:bulletEnabled val="1"/>
        </dgm:presLayoutVars>
      </dgm:prSet>
      <dgm:spPr/>
    </dgm:pt>
    <dgm:pt modelId="{D980E7A1-65E9-4847-A4D6-FBB04A626D97}" type="pres">
      <dgm:prSet presAssocID="{932C6F15-0768-4A6F-97CE-7DDEF3B57295}" presName="connSite1" presStyleCnt="0"/>
      <dgm:spPr/>
    </dgm:pt>
    <dgm:pt modelId="{D48963DD-AB75-4547-934B-4B5B29122B10}" type="pres">
      <dgm:prSet presAssocID="{377DD7BE-7F09-4EF9-9EC0-4187560FE7EF}" presName="Name9" presStyleLbl="sibTrans2D1" presStyleIdx="2" presStyleCnt="3"/>
      <dgm:spPr/>
    </dgm:pt>
    <dgm:pt modelId="{F824749D-F8E1-40EA-8C02-C2FEEDDC7219}" type="pres">
      <dgm:prSet presAssocID="{262935BD-DCF8-4536-91A4-1749EE8AD0F3}" presName="composite2" presStyleCnt="0"/>
      <dgm:spPr/>
    </dgm:pt>
    <dgm:pt modelId="{887A051C-AE2D-4423-A411-D34FDD3AE37C}" type="pres">
      <dgm:prSet presAssocID="{262935BD-DCF8-4536-91A4-1749EE8AD0F3}" presName="dummyNode2" presStyleLbl="node1" presStyleIdx="2" presStyleCnt="4"/>
      <dgm:spPr/>
    </dgm:pt>
    <dgm:pt modelId="{01A77492-29DA-4FC1-8EF4-ACC5CB6BF6B9}" type="pres">
      <dgm:prSet presAssocID="{262935BD-DCF8-4536-91A4-1749EE8AD0F3}" presName="childNode2" presStyleLbl="bgAcc1" presStyleIdx="3" presStyleCnt="4">
        <dgm:presLayoutVars>
          <dgm:bulletEnabled val="1"/>
        </dgm:presLayoutVars>
      </dgm:prSet>
      <dgm:spPr/>
    </dgm:pt>
    <dgm:pt modelId="{8E9E37D8-D299-4B54-97B0-1EF7F9260CED}" type="pres">
      <dgm:prSet presAssocID="{262935BD-DCF8-4536-91A4-1749EE8AD0F3}" presName="childNode2tx" presStyleLbl="bgAcc1" presStyleIdx="3" presStyleCnt="4">
        <dgm:presLayoutVars>
          <dgm:bulletEnabled val="1"/>
        </dgm:presLayoutVars>
      </dgm:prSet>
      <dgm:spPr/>
    </dgm:pt>
    <dgm:pt modelId="{050ADBDD-C84A-4928-B52B-C4FF10EBD0D6}" type="pres">
      <dgm:prSet presAssocID="{262935BD-DCF8-4536-91A4-1749EE8AD0F3}" presName="parentNode2" presStyleLbl="node1" presStyleIdx="3" presStyleCnt="4">
        <dgm:presLayoutVars>
          <dgm:chMax val="0"/>
          <dgm:bulletEnabled val="1"/>
        </dgm:presLayoutVars>
      </dgm:prSet>
      <dgm:spPr/>
    </dgm:pt>
    <dgm:pt modelId="{248B4681-881B-45CB-ABAB-6B91C7A5E03E}" type="pres">
      <dgm:prSet presAssocID="{262935BD-DCF8-4536-91A4-1749EE8AD0F3}" presName="connSite2" presStyleCnt="0"/>
      <dgm:spPr/>
    </dgm:pt>
  </dgm:ptLst>
  <dgm:cxnLst>
    <dgm:cxn modelId="{4799C105-F374-41CB-A997-A021F40914B4}" srcId="{6DA2C01E-1FB8-4E74-8C44-50959122FB97}" destId="{3FEA30A2-8FDF-4777-8DE4-BD1798BCC60C}" srcOrd="2" destOrd="0" parTransId="{55553259-16B8-4DEB-AD9C-E2242C6A879B}" sibTransId="{E9BE0DEA-46F3-4D66-BCFB-A8B34B2C0BBF}"/>
    <dgm:cxn modelId="{F80AB509-719E-498C-9DC8-00AD8A02B05C}" type="presOf" srcId="{43AD5F1F-8A17-4149-BC0E-8F5FB8D52365}" destId="{80AEC74D-1296-420D-91FA-CFC77BBC4EB1}" srcOrd="1" destOrd="0" presId="urn:microsoft.com/office/officeart/2005/8/layout/hProcess4"/>
    <dgm:cxn modelId="{D6A9EE09-4E73-4A42-9407-A5BEB5D70850}" type="presOf" srcId="{6DA2C01E-1FB8-4E74-8C44-50959122FB97}" destId="{013E3F16-E673-41D4-B208-2A714E841F7A}" srcOrd="0" destOrd="0" presId="urn:microsoft.com/office/officeart/2005/8/layout/hProcess4"/>
    <dgm:cxn modelId="{C04B930C-18F3-45E5-861C-2E0B95DD2FDC}" type="presOf" srcId="{28256CA4-057A-4BF9-AC38-314B5FA91018}" destId="{168ECA31-0EBF-49B6-8AC0-6BDEEA9A4495}" srcOrd="0" destOrd="0" presId="urn:microsoft.com/office/officeart/2005/8/layout/hProcess4"/>
    <dgm:cxn modelId="{0C748521-2B28-4EED-B374-6E9DBAEF54FF}" type="presOf" srcId="{ECA7878B-5656-42C4-82FD-03FBA820F5E8}" destId="{01A77492-29DA-4FC1-8EF4-ACC5CB6BF6B9}" srcOrd="0" destOrd="0" presId="urn:microsoft.com/office/officeart/2005/8/layout/hProcess4"/>
    <dgm:cxn modelId="{0717412B-2A3B-4C11-9144-0A98C389FC33}" type="presOf" srcId="{889A1C04-7B54-464B-8299-3EF9B2DDF342}" destId="{ABA557F0-387E-4B2C-ADC0-0A9FAD131391}" srcOrd="1" destOrd="1" presId="urn:microsoft.com/office/officeart/2005/8/layout/hProcess4"/>
    <dgm:cxn modelId="{7E9F2C2F-670F-4A73-8F25-BAEA8AFD2331}" type="presOf" srcId="{E4F9FD1B-71C7-476A-B977-415C1A2C82CA}" destId="{80AEC74D-1296-420D-91FA-CFC77BBC4EB1}" srcOrd="1" destOrd="1" presId="urn:microsoft.com/office/officeart/2005/8/layout/hProcess4"/>
    <dgm:cxn modelId="{107E9932-8337-41DA-8CEC-B4B3E6920430}" type="presOf" srcId="{6ABE3E88-8E4F-4E6C-83D1-6BC9258F7F24}" destId="{20A91A0B-223E-4137-9496-EAD7042B05E2}" srcOrd="0" destOrd="0" presId="urn:microsoft.com/office/officeart/2005/8/layout/hProcess4"/>
    <dgm:cxn modelId="{55D57A36-EE75-4314-855E-41D059BD75E5}" type="presOf" srcId="{A16DD393-E1B7-44BB-A186-A0EDE53A30B0}" destId="{91AF4257-6ED2-43E6-AEAB-0C29328A0D0F}" srcOrd="0" destOrd="0" presId="urn:microsoft.com/office/officeart/2005/8/layout/hProcess4"/>
    <dgm:cxn modelId="{F1B5625E-B100-4782-A397-91AB24863681}" type="presOf" srcId="{74275283-8EEF-4BE2-8D34-C744B9349AF0}" destId="{ABA557F0-387E-4B2C-ADC0-0A9FAD131391}" srcOrd="1" destOrd="0" presId="urn:microsoft.com/office/officeart/2005/8/layout/hProcess4"/>
    <dgm:cxn modelId="{9313DE64-4F6C-4DBB-8F34-6F90C0594834}" type="presOf" srcId="{889A1C04-7B54-464B-8299-3EF9B2DDF342}" destId="{1E9A9379-A2D8-4AAA-BB1F-D185F18BF836}" srcOrd="0" destOrd="1" presId="urn:microsoft.com/office/officeart/2005/8/layout/hProcess4"/>
    <dgm:cxn modelId="{A8174272-115B-4694-B600-E5CAF7DC7E2D}" srcId="{262935BD-DCF8-4536-91A4-1749EE8AD0F3}" destId="{ECA7878B-5656-42C4-82FD-03FBA820F5E8}" srcOrd="0" destOrd="0" parTransId="{6B48A584-6B02-48B7-BD36-B8507BD4D319}" sibTransId="{642284A8-BF93-4B14-8FA4-CB97269953B2}"/>
    <dgm:cxn modelId="{93044258-F3AD-4152-80BF-D3195E70451A}" srcId="{4C8368E3-A069-4EE6-966D-AECE7E991DB1}" destId="{262935BD-DCF8-4536-91A4-1749EE8AD0F3}" srcOrd="3" destOrd="0" parTransId="{7C6F864D-B8B1-4E26-B89A-F38081A4F47E}" sibTransId="{A5A7815D-91C4-4D20-9461-A479764672AC}"/>
    <dgm:cxn modelId="{20EDD759-1944-4DC1-94D2-D9C45079A958}" srcId="{10FD86D9-9C11-408B-8A51-9281FE04FD4C}" destId="{43AD5F1F-8A17-4149-BC0E-8F5FB8D52365}" srcOrd="0" destOrd="0" parTransId="{2ECA8830-9C38-4BD3-A269-083EEDE4D887}" sibTransId="{BA6E2B2B-B267-4106-B7EA-A330C23FB89A}"/>
    <dgm:cxn modelId="{151A43A4-353A-4001-8958-021AB93A4951}" srcId="{6DA2C01E-1FB8-4E74-8C44-50959122FB97}" destId="{74275283-8EEF-4BE2-8D34-C744B9349AF0}" srcOrd="0" destOrd="0" parTransId="{46468592-D66E-4BE3-96E3-B6BFC40A18E9}" sibTransId="{0EAA571A-7631-4F14-B541-ECC6D8E99C18}"/>
    <dgm:cxn modelId="{426E00A5-0397-4B16-A5D6-5E9B7917BE8B}" type="presOf" srcId="{3FEA30A2-8FDF-4777-8DE4-BD1798BCC60C}" destId="{ABA557F0-387E-4B2C-ADC0-0A9FAD131391}" srcOrd="1" destOrd="2" presId="urn:microsoft.com/office/officeart/2005/8/layout/hProcess4"/>
    <dgm:cxn modelId="{0AEC34AB-A084-4FCF-916D-CF95E5CF176E}" type="presOf" srcId="{377DD7BE-7F09-4EF9-9EC0-4187560FE7EF}" destId="{D48963DD-AB75-4547-934B-4B5B29122B10}" srcOrd="0" destOrd="0" presId="urn:microsoft.com/office/officeart/2005/8/layout/hProcess4"/>
    <dgm:cxn modelId="{E9D5FFAB-F67D-43FA-A5C0-E304B2952C14}" type="presOf" srcId="{4C8368E3-A069-4EE6-966D-AECE7E991DB1}" destId="{FD852CB0-C44D-4EE6-A2B5-7071089ABA78}" srcOrd="0" destOrd="0" presId="urn:microsoft.com/office/officeart/2005/8/layout/hProcess4"/>
    <dgm:cxn modelId="{1C9C1EAC-4DF5-4B1D-A580-3AE0A11434EA}" type="presOf" srcId="{932C6F15-0768-4A6F-97CE-7DDEF3B57295}" destId="{D8C5FAEC-1171-46E5-ACC2-F923D7BA3584}" srcOrd="0" destOrd="0" presId="urn:microsoft.com/office/officeart/2005/8/layout/hProcess4"/>
    <dgm:cxn modelId="{B730B5B2-F7E4-42D1-8C4A-F1423F76146B}" srcId="{4C8368E3-A069-4EE6-966D-AECE7E991DB1}" destId="{932C6F15-0768-4A6F-97CE-7DDEF3B57295}" srcOrd="2" destOrd="0" parTransId="{7009D153-0EA1-4AF5-9674-08DD8DBE48E0}" sibTransId="{377DD7BE-7F09-4EF9-9EC0-4187560FE7EF}"/>
    <dgm:cxn modelId="{3999A2B3-D8AE-4A5A-908F-965F0ED8DD05}" type="presOf" srcId="{E4F9FD1B-71C7-476A-B977-415C1A2C82CA}" destId="{05A64F3F-3A96-4DFC-AFBE-719269ACA8D6}" srcOrd="0" destOrd="1" presId="urn:microsoft.com/office/officeart/2005/8/layout/hProcess4"/>
    <dgm:cxn modelId="{557658B5-0CA2-4869-90F1-027E2A625103}" srcId="{4C8368E3-A069-4EE6-966D-AECE7E991DB1}" destId="{10FD86D9-9C11-408B-8A51-9281FE04FD4C}" srcOrd="1" destOrd="0" parTransId="{42A507ED-894A-4B79-81A0-120FA7C09F4A}" sibTransId="{6ABE3E88-8E4F-4E6C-83D1-6BC9258F7F24}"/>
    <dgm:cxn modelId="{78974FB9-074B-4C2C-A1A3-5252B16631E3}" type="presOf" srcId="{A16DD393-E1B7-44BB-A186-A0EDE53A30B0}" destId="{58907532-DF6B-4D39-A60F-7816407A8C74}" srcOrd="1" destOrd="0" presId="urn:microsoft.com/office/officeart/2005/8/layout/hProcess4"/>
    <dgm:cxn modelId="{F77D54B9-3E5A-4D05-BD6C-ADC126FFA986}" srcId="{6DA2C01E-1FB8-4E74-8C44-50959122FB97}" destId="{889A1C04-7B54-464B-8299-3EF9B2DDF342}" srcOrd="1" destOrd="0" parTransId="{6A991132-53AC-4A82-B9B3-3682A06AC7F6}" sibTransId="{E59E283F-B144-4961-9F0C-8AD90AFCE7B9}"/>
    <dgm:cxn modelId="{A0A990BC-9E5B-4C6E-B143-5D0ABB784AD6}" type="presOf" srcId="{74275283-8EEF-4BE2-8D34-C744B9349AF0}" destId="{1E9A9379-A2D8-4AAA-BB1F-D185F18BF836}" srcOrd="0" destOrd="0" presId="urn:microsoft.com/office/officeart/2005/8/layout/hProcess4"/>
    <dgm:cxn modelId="{FE02E7D8-3102-48CC-9F65-C53E2CAF9C09}" type="presOf" srcId="{3FEA30A2-8FDF-4777-8DE4-BD1798BCC60C}" destId="{1E9A9379-A2D8-4AAA-BB1F-D185F18BF836}" srcOrd="0" destOrd="2" presId="urn:microsoft.com/office/officeart/2005/8/layout/hProcess4"/>
    <dgm:cxn modelId="{56CD2FDC-7170-4950-9759-F707A632F423}" type="presOf" srcId="{10FD86D9-9C11-408B-8A51-9281FE04FD4C}" destId="{2B6FD38A-06E9-4EA9-B53E-5A4FDDB983EF}" srcOrd="0" destOrd="0" presId="urn:microsoft.com/office/officeart/2005/8/layout/hProcess4"/>
    <dgm:cxn modelId="{7DF164E0-9B77-4CDF-B68D-AAC79E06C439}" type="presOf" srcId="{43AD5F1F-8A17-4149-BC0E-8F5FB8D52365}" destId="{05A64F3F-3A96-4DFC-AFBE-719269ACA8D6}" srcOrd="0" destOrd="0" presId="urn:microsoft.com/office/officeart/2005/8/layout/hProcess4"/>
    <dgm:cxn modelId="{617513E6-1018-4C87-AE60-0FD923402F8F}" type="presOf" srcId="{ECA7878B-5656-42C4-82FD-03FBA820F5E8}" destId="{8E9E37D8-D299-4B54-97B0-1EF7F9260CED}" srcOrd="1" destOrd="0" presId="urn:microsoft.com/office/officeart/2005/8/layout/hProcess4"/>
    <dgm:cxn modelId="{83846FE7-6405-4F32-A05B-02980E6F862B}" srcId="{932C6F15-0768-4A6F-97CE-7DDEF3B57295}" destId="{A16DD393-E1B7-44BB-A186-A0EDE53A30B0}" srcOrd="0" destOrd="0" parTransId="{1B7FC000-2F8E-49F3-BC42-9AC26CD8423F}" sibTransId="{2DC2E0B4-E6D8-4DD8-8CD8-128D5919CBF6}"/>
    <dgm:cxn modelId="{12C308E8-977A-4D91-B6C1-28D456A6BCE3}" srcId="{4C8368E3-A069-4EE6-966D-AECE7E991DB1}" destId="{6DA2C01E-1FB8-4E74-8C44-50959122FB97}" srcOrd="0" destOrd="0" parTransId="{8E7E2EA9-92F2-469F-B581-7D7953133B9D}" sibTransId="{28256CA4-057A-4BF9-AC38-314B5FA91018}"/>
    <dgm:cxn modelId="{3B3058EF-B30A-43A8-BD56-94D3A45EC229}" type="presOf" srcId="{262935BD-DCF8-4536-91A4-1749EE8AD0F3}" destId="{050ADBDD-C84A-4928-B52B-C4FF10EBD0D6}" srcOrd="0" destOrd="0" presId="urn:microsoft.com/office/officeart/2005/8/layout/hProcess4"/>
    <dgm:cxn modelId="{ABF8FAF0-536B-4E21-9004-C748CADC7913}" srcId="{10FD86D9-9C11-408B-8A51-9281FE04FD4C}" destId="{E4F9FD1B-71C7-476A-B977-415C1A2C82CA}" srcOrd="1" destOrd="0" parTransId="{CE222A27-55FB-4041-AFA1-B4068D449F48}" sibTransId="{67BFA19A-351B-48DB-ACAE-217A586CFD21}"/>
    <dgm:cxn modelId="{986A781D-9294-4304-8AFF-B5EC2530C95E}" type="presParOf" srcId="{FD852CB0-C44D-4EE6-A2B5-7071089ABA78}" destId="{6552E9F5-4A6B-4AE1-B099-C6FC01FF4186}" srcOrd="0" destOrd="0" presId="urn:microsoft.com/office/officeart/2005/8/layout/hProcess4"/>
    <dgm:cxn modelId="{B1AB2A6A-0FD1-4565-822A-7749DF68DB6F}" type="presParOf" srcId="{FD852CB0-C44D-4EE6-A2B5-7071089ABA78}" destId="{27306589-A27E-44D5-894E-B67E7F9E1C22}" srcOrd="1" destOrd="0" presId="urn:microsoft.com/office/officeart/2005/8/layout/hProcess4"/>
    <dgm:cxn modelId="{C6CD036D-B288-433C-9E79-334C95381089}" type="presParOf" srcId="{FD852CB0-C44D-4EE6-A2B5-7071089ABA78}" destId="{7E8A5E73-5BF5-41F6-8E60-54B74D70A043}" srcOrd="2" destOrd="0" presId="urn:microsoft.com/office/officeart/2005/8/layout/hProcess4"/>
    <dgm:cxn modelId="{FC102688-CF5A-459B-8CA7-EB2A5198345C}" type="presParOf" srcId="{7E8A5E73-5BF5-41F6-8E60-54B74D70A043}" destId="{CB4293AB-A77D-4B0D-AA0C-1797DF8F5929}" srcOrd="0" destOrd="0" presId="urn:microsoft.com/office/officeart/2005/8/layout/hProcess4"/>
    <dgm:cxn modelId="{92F9AE67-8767-4055-8ACE-8D15D9CA1819}" type="presParOf" srcId="{CB4293AB-A77D-4B0D-AA0C-1797DF8F5929}" destId="{4B6CEE93-3EDB-4C86-8C66-230B43F77355}" srcOrd="0" destOrd="0" presId="urn:microsoft.com/office/officeart/2005/8/layout/hProcess4"/>
    <dgm:cxn modelId="{1D46F5F6-7449-4EED-9A3A-555B95E1CBD4}" type="presParOf" srcId="{CB4293AB-A77D-4B0D-AA0C-1797DF8F5929}" destId="{1E9A9379-A2D8-4AAA-BB1F-D185F18BF836}" srcOrd="1" destOrd="0" presId="urn:microsoft.com/office/officeart/2005/8/layout/hProcess4"/>
    <dgm:cxn modelId="{D4F2D6FF-E107-4CCD-95A5-5C1FB41BEE82}" type="presParOf" srcId="{CB4293AB-A77D-4B0D-AA0C-1797DF8F5929}" destId="{ABA557F0-387E-4B2C-ADC0-0A9FAD131391}" srcOrd="2" destOrd="0" presId="urn:microsoft.com/office/officeart/2005/8/layout/hProcess4"/>
    <dgm:cxn modelId="{51B8981F-7689-4DBD-8C3E-E911CB47E81C}" type="presParOf" srcId="{CB4293AB-A77D-4B0D-AA0C-1797DF8F5929}" destId="{013E3F16-E673-41D4-B208-2A714E841F7A}" srcOrd="3" destOrd="0" presId="urn:microsoft.com/office/officeart/2005/8/layout/hProcess4"/>
    <dgm:cxn modelId="{6E92296B-C7C2-4529-B9B7-565856105CE9}" type="presParOf" srcId="{CB4293AB-A77D-4B0D-AA0C-1797DF8F5929}" destId="{E9A83B96-4E22-4F98-96D1-C1D8481E16A1}" srcOrd="4" destOrd="0" presId="urn:microsoft.com/office/officeart/2005/8/layout/hProcess4"/>
    <dgm:cxn modelId="{C759EA4E-8190-41D5-B171-A671CE3856E0}" type="presParOf" srcId="{7E8A5E73-5BF5-41F6-8E60-54B74D70A043}" destId="{168ECA31-0EBF-49B6-8AC0-6BDEEA9A4495}" srcOrd="1" destOrd="0" presId="urn:microsoft.com/office/officeart/2005/8/layout/hProcess4"/>
    <dgm:cxn modelId="{CBD7065C-90D1-4162-A113-1AFE38D8E793}" type="presParOf" srcId="{7E8A5E73-5BF5-41F6-8E60-54B74D70A043}" destId="{56B571AD-C5B1-4FB5-8381-AACC8BE88C33}" srcOrd="2" destOrd="0" presId="urn:microsoft.com/office/officeart/2005/8/layout/hProcess4"/>
    <dgm:cxn modelId="{1BA6504D-5B40-4E22-AAFE-75C793E3D928}" type="presParOf" srcId="{56B571AD-C5B1-4FB5-8381-AACC8BE88C33}" destId="{4161D6E3-E0F5-4F11-801E-2835784EEB80}" srcOrd="0" destOrd="0" presId="urn:microsoft.com/office/officeart/2005/8/layout/hProcess4"/>
    <dgm:cxn modelId="{6EACFFF9-25D7-4961-B0CF-E8B3FCB1DE72}" type="presParOf" srcId="{56B571AD-C5B1-4FB5-8381-AACC8BE88C33}" destId="{05A64F3F-3A96-4DFC-AFBE-719269ACA8D6}" srcOrd="1" destOrd="0" presId="urn:microsoft.com/office/officeart/2005/8/layout/hProcess4"/>
    <dgm:cxn modelId="{63F7086A-415E-483C-A6D7-CED8C453DB1B}" type="presParOf" srcId="{56B571AD-C5B1-4FB5-8381-AACC8BE88C33}" destId="{80AEC74D-1296-420D-91FA-CFC77BBC4EB1}" srcOrd="2" destOrd="0" presId="urn:microsoft.com/office/officeart/2005/8/layout/hProcess4"/>
    <dgm:cxn modelId="{09271CB3-3CB6-4899-9168-ECB26D3C659D}" type="presParOf" srcId="{56B571AD-C5B1-4FB5-8381-AACC8BE88C33}" destId="{2B6FD38A-06E9-4EA9-B53E-5A4FDDB983EF}" srcOrd="3" destOrd="0" presId="urn:microsoft.com/office/officeart/2005/8/layout/hProcess4"/>
    <dgm:cxn modelId="{A77779A0-4B6E-4937-A8DC-370124C51F7F}" type="presParOf" srcId="{56B571AD-C5B1-4FB5-8381-AACC8BE88C33}" destId="{2A2A3CC9-02CE-46C8-8D8D-9C5F32C9BC0A}" srcOrd="4" destOrd="0" presId="urn:microsoft.com/office/officeart/2005/8/layout/hProcess4"/>
    <dgm:cxn modelId="{228519B3-B651-420D-BA59-DB939EDD1965}" type="presParOf" srcId="{7E8A5E73-5BF5-41F6-8E60-54B74D70A043}" destId="{20A91A0B-223E-4137-9496-EAD7042B05E2}" srcOrd="3" destOrd="0" presId="urn:microsoft.com/office/officeart/2005/8/layout/hProcess4"/>
    <dgm:cxn modelId="{D8B72CBB-DAFD-476F-941C-3E5ACBB144EF}" type="presParOf" srcId="{7E8A5E73-5BF5-41F6-8E60-54B74D70A043}" destId="{5C48B47D-14E8-46E2-9C16-900C3D72682F}" srcOrd="4" destOrd="0" presId="urn:microsoft.com/office/officeart/2005/8/layout/hProcess4"/>
    <dgm:cxn modelId="{DB1F9C26-C94E-4209-9728-DAFC1D0724DC}" type="presParOf" srcId="{5C48B47D-14E8-46E2-9C16-900C3D72682F}" destId="{3F7FDB69-4665-4862-BC6B-5B46C7766E67}" srcOrd="0" destOrd="0" presId="urn:microsoft.com/office/officeart/2005/8/layout/hProcess4"/>
    <dgm:cxn modelId="{43B59A44-15CA-484E-A79B-39B8B4B04384}" type="presParOf" srcId="{5C48B47D-14E8-46E2-9C16-900C3D72682F}" destId="{91AF4257-6ED2-43E6-AEAB-0C29328A0D0F}" srcOrd="1" destOrd="0" presId="urn:microsoft.com/office/officeart/2005/8/layout/hProcess4"/>
    <dgm:cxn modelId="{C0AB03E9-8E20-4BF7-964F-8D4FF2D003C7}" type="presParOf" srcId="{5C48B47D-14E8-46E2-9C16-900C3D72682F}" destId="{58907532-DF6B-4D39-A60F-7816407A8C74}" srcOrd="2" destOrd="0" presId="urn:microsoft.com/office/officeart/2005/8/layout/hProcess4"/>
    <dgm:cxn modelId="{4E583709-A1F5-44DB-B430-44754BC239F6}" type="presParOf" srcId="{5C48B47D-14E8-46E2-9C16-900C3D72682F}" destId="{D8C5FAEC-1171-46E5-ACC2-F923D7BA3584}" srcOrd="3" destOrd="0" presId="urn:microsoft.com/office/officeart/2005/8/layout/hProcess4"/>
    <dgm:cxn modelId="{8B1C11F5-F989-4A98-A93C-DCCAEBC1D363}" type="presParOf" srcId="{5C48B47D-14E8-46E2-9C16-900C3D72682F}" destId="{D980E7A1-65E9-4847-A4D6-FBB04A626D97}" srcOrd="4" destOrd="0" presId="urn:microsoft.com/office/officeart/2005/8/layout/hProcess4"/>
    <dgm:cxn modelId="{B1DE74B3-4740-4721-90A1-2672CF4C890F}" type="presParOf" srcId="{7E8A5E73-5BF5-41F6-8E60-54B74D70A043}" destId="{D48963DD-AB75-4547-934B-4B5B29122B10}" srcOrd="5" destOrd="0" presId="urn:microsoft.com/office/officeart/2005/8/layout/hProcess4"/>
    <dgm:cxn modelId="{B467E2E7-63C0-46CC-BAA9-7C16AD83165B}" type="presParOf" srcId="{7E8A5E73-5BF5-41F6-8E60-54B74D70A043}" destId="{F824749D-F8E1-40EA-8C02-C2FEEDDC7219}" srcOrd="6" destOrd="0" presId="urn:microsoft.com/office/officeart/2005/8/layout/hProcess4"/>
    <dgm:cxn modelId="{3D4DB456-BFB3-41B9-94F0-7312E6D67664}" type="presParOf" srcId="{F824749D-F8E1-40EA-8C02-C2FEEDDC7219}" destId="{887A051C-AE2D-4423-A411-D34FDD3AE37C}" srcOrd="0" destOrd="0" presId="urn:microsoft.com/office/officeart/2005/8/layout/hProcess4"/>
    <dgm:cxn modelId="{B0038A40-01B9-4876-8DBA-209657115FD8}" type="presParOf" srcId="{F824749D-F8E1-40EA-8C02-C2FEEDDC7219}" destId="{01A77492-29DA-4FC1-8EF4-ACC5CB6BF6B9}" srcOrd="1" destOrd="0" presId="urn:microsoft.com/office/officeart/2005/8/layout/hProcess4"/>
    <dgm:cxn modelId="{4C402767-7B1D-4E41-9088-82976080D6B7}" type="presParOf" srcId="{F824749D-F8E1-40EA-8C02-C2FEEDDC7219}" destId="{8E9E37D8-D299-4B54-97B0-1EF7F9260CED}" srcOrd="2" destOrd="0" presId="urn:microsoft.com/office/officeart/2005/8/layout/hProcess4"/>
    <dgm:cxn modelId="{3CB81634-0CA7-40FB-856E-6F395DB1D3CF}" type="presParOf" srcId="{F824749D-F8E1-40EA-8C02-C2FEEDDC7219}" destId="{050ADBDD-C84A-4928-B52B-C4FF10EBD0D6}" srcOrd="3" destOrd="0" presId="urn:microsoft.com/office/officeart/2005/8/layout/hProcess4"/>
    <dgm:cxn modelId="{F0A58776-D61C-4BBE-82D3-7A7F22AF3D49}" type="presParOf" srcId="{F824749D-F8E1-40EA-8C02-C2FEEDDC7219}" destId="{248B4681-881B-45CB-ABAB-6B91C7A5E03E}"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FD8235-4D3D-4EB4-9E2A-9E330A2A93A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F0388F05-73B2-4402-A25A-3CB9CD22ED68}">
      <dgm:prSet phldrT="[Text]"/>
      <dgm:spPr>
        <a:solidFill>
          <a:schemeClr val="accent4">
            <a:lumMod val="60000"/>
            <a:lumOff val="40000"/>
            <a:alpha val="90000"/>
          </a:schemeClr>
        </a:solidFill>
      </dgm:spPr>
      <dgm:t>
        <a:bodyPr/>
        <a:lstStyle/>
        <a:p>
          <a:r>
            <a:rPr lang="en-US" b="1" dirty="0"/>
            <a:t>All Information Gathered</a:t>
          </a:r>
        </a:p>
      </dgm:t>
    </dgm:pt>
    <dgm:pt modelId="{8D74F40F-9B9E-4F5C-BD74-2F4BDC481E42}" type="parTrans" cxnId="{A3E05F18-A1F9-4094-A095-8F7FE8E92BA4}">
      <dgm:prSet/>
      <dgm:spPr/>
      <dgm:t>
        <a:bodyPr/>
        <a:lstStyle/>
        <a:p>
          <a:endParaRPr lang="en-US"/>
        </a:p>
      </dgm:t>
    </dgm:pt>
    <dgm:pt modelId="{DB0ACC46-B1D5-4E14-8330-15B892364D3B}" type="sibTrans" cxnId="{A3E05F18-A1F9-4094-A095-8F7FE8E92BA4}">
      <dgm:prSet/>
      <dgm:spPr/>
      <dgm:t>
        <a:bodyPr/>
        <a:lstStyle/>
        <a:p>
          <a:endParaRPr lang="en-US"/>
        </a:p>
      </dgm:t>
    </dgm:pt>
    <dgm:pt modelId="{5DC2B289-8A1E-4D7A-B783-E9DE83948822}" type="asst">
      <dgm:prSet phldrT="[Text]"/>
      <dgm:spPr>
        <a:solidFill>
          <a:schemeClr val="bg1">
            <a:lumMod val="75000"/>
            <a:alpha val="90000"/>
          </a:schemeClr>
        </a:solidFill>
        <a:ln w="28575">
          <a:solidFill>
            <a:schemeClr val="tx1"/>
          </a:solidFill>
        </a:ln>
      </dgm:spPr>
      <dgm:t>
        <a:bodyPr/>
        <a:lstStyle/>
        <a:p>
          <a:r>
            <a:rPr lang="en-US" b="1" dirty="0"/>
            <a:t>In the Review</a:t>
          </a:r>
        </a:p>
      </dgm:t>
    </dgm:pt>
    <dgm:pt modelId="{226632BD-04BF-4278-A9B1-7E30E5E69BA4}" type="parTrans" cxnId="{A6C4B66F-3800-4899-ACB2-8656ECF5B1F2}">
      <dgm:prSet/>
      <dgm:spPr/>
      <dgm:t>
        <a:bodyPr/>
        <a:lstStyle/>
        <a:p>
          <a:endParaRPr lang="en-US"/>
        </a:p>
      </dgm:t>
    </dgm:pt>
    <dgm:pt modelId="{4F890912-62EB-4F1F-9966-F5B1A91548A1}" type="sibTrans" cxnId="{A6C4B66F-3800-4899-ACB2-8656ECF5B1F2}">
      <dgm:prSet/>
      <dgm:spPr/>
      <dgm:t>
        <a:bodyPr/>
        <a:lstStyle/>
        <a:p>
          <a:endParaRPr lang="en-US"/>
        </a:p>
      </dgm:t>
    </dgm:pt>
    <dgm:pt modelId="{CE542E5C-FD0A-4274-AD18-D81A21B3D30F}">
      <dgm:prSet phldrT="[Text]"/>
      <dgm:spPr>
        <a:solidFill>
          <a:schemeClr val="bg1">
            <a:lumMod val="75000"/>
            <a:alpha val="89804"/>
          </a:schemeClr>
        </a:solidFill>
        <a:ln w="28575">
          <a:solidFill>
            <a:schemeClr val="tx1"/>
          </a:solidFill>
        </a:ln>
      </dgm:spPr>
      <dgm:t>
        <a:bodyPr/>
        <a:lstStyle/>
        <a:p>
          <a:r>
            <a:rPr lang="en-US" b="1" dirty="0"/>
            <a:t>Directly Related</a:t>
          </a:r>
        </a:p>
      </dgm:t>
    </dgm:pt>
    <dgm:pt modelId="{4AB60F82-A197-4053-A934-21B6B3F9576C}" type="parTrans" cxnId="{C1AFF251-AB18-448B-A2AC-2B2C9D167F2B}">
      <dgm:prSet/>
      <dgm:spPr/>
      <dgm:t>
        <a:bodyPr/>
        <a:lstStyle/>
        <a:p>
          <a:endParaRPr lang="en-US"/>
        </a:p>
      </dgm:t>
    </dgm:pt>
    <dgm:pt modelId="{72CB7F06-DBBA-4631-90D9-654DD00B5F92}" type="sibTrans" cxnId="{C1AFF251-AB18-448B-A2AC-2B2C9D167F2B}">
      <dgm:prSet/>
      <dgm:spPr/>
      <dgm:t>
        <a:bodyPr/>
        <a:lstStyle/>
        <a:p>
          <a:endParaRPr lang="en-US"/>
        </a:p>
      </dgm:t>
    </dgm:pt>
    <dgm:pt modelId="{3871B50E-3403-458B-90B1-03178407143A}">
      <dgm:prSet phldrT="[Text]"/>
      <dgm:spPr>
        <a:solidFill>
          <a:schemeClr val="bg1">
            <a:alpha val="90000"/>
          </a:schemeClr>
        </a:solidFill>
        <a:ln w="28575">
          <a:solidFill>
            <a:schemeClr val="tx1"/>
          </a:solidFill>
        </a:ln>
      </dgm:spPr>
      <dgm:t>
        <a:bodyPr/>
        <a:lstStyle/>
        <a:p>
          <a:r>
            <a:rPr lang="en-US" b="1" dirty="0"/>
            <a:t>Not Directly Related</a:t>
          </a:r>
        </a:p>
      </dgm:t>
    </dgm:pt>
    <dgm:pt modelId="{893FA18B-E53F-4A1B-9141-40E7DCD7EE27}" type="parTrans" cxnId="{F456E9E1-6D17-415D-B832-279162708310}">
      <dgm:prSet/>
      <dgm:spPr/>
      <dgm:t>
        <a:bodyPr/>
        <a:lstStyle/>
        <a:p>
          <a:endParaRPr lang="en-US"/>
        </a:p>
      </dgm:t>
    </dgm:pt>
    <dgm:pt modelId="{D326D172-D45A-4815-BEA9-F7A3D3163530}" type="sibTrans" cxnId="{F456E9E1-6D17-415D-B832-279162708310}">
      <dgm:prSet/>
      <dgm:spPr/>
      <dgm:t>
        <a:bodyPr/>
        <a:lstStyle/>
        <a:p>
          <a:endParaRPr lang="en-US"/>
        </a:p>
      </dgm:t>
    </dgm:pt>
    <dgm:pt modelId="{15F8B558-24EC-460C-98A2-352AC7DC05E7}">
      <dgm:prSet phldrT="[Text]"/>
      <dgm:spPr>
        <a:solidFill>
          <a:schemeClr val="accent1">
            <a:lumMod val="60000"/>
            <a:lumOff val="40000"/>
            <a:alpha val="90000"/>
          </a:schemeClr>
        </a:solidFill>
        <a:ln w="28575">
          <a:solidFill>
            <a:schemeClr val="tx1"/>
          </a:solidFill>
        </a:ln>
      </dgm:spPr>
      <dgm:t>
        <a:bodyPr/>
        <a:lstStyle/>
        <a:p>
          <a:r>
            <a:rPr lang="en-US" b="1" dirty="0"/>
            <a:t>Relevant</a:t>
          </a:r>
        </a:p>
      </dgm:t>
    </dgm:pt>
    <dgm:pt modelId="{836CBF1C-AB90-4EB7-9179-500F96C416C5}" type="parTrans" cxnId="{889B7805-263B-4E7E-9884-C62A1005A978}">
      <dgm:prSet/>
      <dgm:spPr/>
      <dgm:t>
        <a:bodyPr/>
        <a:lstStyle/>
        <a:p>
          <a:endParaRPr lang="en-US"/>
        </a:p>
      </dgm:t>
    </dgm:pt>
    <dgm:pt modelId="{8C47BE9E-BA6A-49E3-9CFE-BDC617C2F5A2}" type="sibTrans" cxnId="{889B7805-263B-4E7E-9884-C62A1005A978}">
      <dgm:prSet/>
      <dgm:spPr/>
      <dgm:t>
        <a:bodyPr/>
        <a:lstStyle/>
        <a:p>
          <a:endParaRPr lang="en-US"/>
        </a:p>
      </dgm:t>
    </dgm:pt>
    <dgm:pt modelId="{B0DA89E3-500B-4D82-A214-FDCB298ECD78}">
      <dgm:prSet/>
      <dgm:spPr>
        <a:solidFill>
          <a:schemeClr val="accent1">
            <a:lumMod val="60000"/>
            <a:lumOff val="40000"/>
            <a:alpha val="90000"/>
          </a:schemeClr>
        </a:solidFill>
        <a:ln w="28575">
          <a:solidFill>
            <a:schemeClr val="tx1"/>
          </a:solidFill>
        </a:ln>
      </dgm:spPr>
      <dgm:t>
        <a:bodyPr/>
        <a:lstStyle/>
        <a:p>
          <a:r>
            <a:rPr lang="en-US" b="1" dirty="0"/>
            <a:t>In the Review In the Report</a:t>
          </a:r>
        </a:p>
      </dgm:t>
    </dgm:pt>
    <dgm:pt modelId="{48D94736-7591-438A-BF93-C6129777E4A4}" type="parTrans" cxnId="{8BA444A6-58E2-41AF-A0D6-D766658333C7}">
      <dgm:prSet/>
      <dgm:spPr/>
      <dgm:t>
        <a:bodyPr/>
        <a:lstStyle/>
        <a:p>
          <a:endParaRPr lang="en-US"/>
        </a:p>
      </dgm:t>
    </dgm:pt>
    <dgm:pt modelId="{5343E1FF-E592-4C97-A155-03D01F14C8BB}" type="sibTrans" cxnId="{8BA444A6-58E2-41AF-A0D6-D766658333C7}">
      <dgm:prSet/>
      <dgm:spPr/>
      <dgm:t>
        <a:bodyPr/>
        <a:lstStyle/>
        <a:p>
          <a:endParaRPr lang="en-US"/>
        </a:p>
      </dgm:t>
    </dgm:pt>
    <dgm:pt modelId="{3B782839-5BFA-4B78-B1D0-34898BD04AE6}" type="pres">
      <dgm:prSet presAssocID="{16FD8235-4D3D-4EB4-9E2A-9E330A2A93A5}" presName="hierChild1" presStyleCnt="0">
        <dgm:presLayoutVars>
          <dgm:chPref val="1"/>
          <dgm:dir/>
          <dgm:animOne val="branch"/>
          <dgm:animLvl val="lvl"/>
          <dgm:resizeHandles/>
        </dgm:presLayoutVars>
      </dgm:prSet>
      <dgm:spPr/>
    </dgm:pt>
    <dgm:pt modelId="{BDB3D1D6-9DDF-49AB-AB4F-1CF6C0B35310}" type="pres">
      <dgm:prSet presAssocID="{F0388F05-73B2-4402-A25A-3CB9CD22ED68}" presName="hierRoot1" presStyleCnt="0"/>
      <dgm:spPr/>
    </dgm:pt>
    <dgm:pt modelId="{1FD344A4-BFB2-4DCA-9D6D-B22E9F2BFE60}" type="pres">
      <dgm:prSet presAssocID="{F0388F05-73B2-4402-A25A-3CB9CD22ED68}" presName="composite" presStyleCnt="0"/>
      <dgm:spPr/>
    </dgm:pt>
    <dgm:pt modelId="{D2F278C6-F76C-4106-BA15-2575E3BAC863}" type="pres">
      <dgm:prSet presAssocID="{F0388F05-73B2-4402-A25A-3CB9CD22ED68}" presName="background" presStyleLbl="node0" presStyleIdx="0" presStyleCnt="1"/>
      <dgm:spPr/>
    </dgm:pt>
    <dgm:pt modelId="{18A91BE7-AA6C-4170-A581-31B56E6317CD}" type="pres">
      <dgm:prSet presAssocID="{F0388F05-73B2-4402-A25A-3CB9CD22ED68}" presName="text" presStyleLbl="fgAcc0" presStyleIdx="0" presStyleCnt="1">
        <dgm:presLayoutVars>
          <dgm:chPref val="3"/>
        </dgm:presLayoutVars>
      </dgm:prSet>
      <dgm:spPr/>
    </dgm:pt>
    <dgm:pt modelId="{74B25361-19A1-4B68-B61F-77CD07873541}" type="pres">
      <dgm:prSet presAssocID="{F0388F05-73B2-4402-A25A-3CB9CD22ED68}" presName="hierChild2" presStyleCnt="0"/>
      <dgm:spPr/>
    </dgm:pt>
    <dgm:pt modelId="{6EFDB3D1-8471-46C5-AA8B-29F02A652C7E}" type="pres">
      <dgm:prSet presAssocID="{4AB60F82-A197-4053-A934-21B6B3F9576C}" presName="Name10" presStyleLbl="parChTrans1D2" presStyleIdx="0" presStyleCnt="3"/>
      <dgm:spPr/>
    </dgm:pt>
    <dgm:pt modelId="{C6D0740E-41A2-408F-BAFB-22604B946512}" type="pres">
      <dgm:prSet presAssocID="{CE542E5C-FD0A-4274-AD18-D81A21B3D30F}" presName="hierRoot2" presStyleCnt="0"/>
      <dgm:spPr/>
    </dgm:pt>
    <dgm:pt modelId="{B8C893D1-838D-4FFD-A49C-3EC6C68C45E2}" type="pres">
      <dgm:prSet presAssocID="{CE542E5C-FD0A-4274-AD18-D81A21B3D30F}" presName="composite2" presStyleCnt="0"/>
      <dgm:spPr/>
    </dgm:pt>
    <dgm:pt modelId="{5BDA7CEA-2803-4D76-987D-58D9F2D50114}" type="pres">
      <dgm:prSet presAssocID="{CE542E5C-FD0A-4274-AD18-D81A21B3D30F}" presName="background2" presStyleLbl="node2" presStyleIdx="0" presStyleCnt="3"/>
      <dgm:spPr/>
    </dgm:pt>
    <dgm:pt modelId="{5A769CD7-7592-4B67-8D63-6CE8D1D266E7}" type="pres">
      <dgm:prSet presAssocID="{CE542E5C-FD0A-4274-AD18-D81A21B3D30F}" presName="text2" presStyleLbl="fgAcc2" presStyleIdx="0" presStyleCnt="3" custLinFactX="21409" custLinFactNeighborX="100000" custLinFactNeighborY="3606">
        <dgm:presLayoutVars>
          <dgm:chPref val="3"/>
        </dgm:presLayoutVars>
      </dgm:prSet>
      <dgm:spPr/>
    </dgm:pt>
    <dgm:pt modelId="{6524018B-0DEF-4413-9E89-9E99EB561226}" type="pres">
      <dgm:prSet presAssocID="{CE542E5C-FD0A-4274-AD18-D81A21B3D30F}" presName="hierChild3" presStyleCnt="0"/>
      <dgm:spPr/>
    </dgm:pt>
    <dgm:pt modelId="{09E56A91-A8AA-4666-923D-93AB6F64E102}" type="pres">
      <dgm:prSet presAssocID="{226632BD-04BF-4278-A9B1-7E30E5E69BA4}" presName="Name17" presStyleLbl="parChTrans1D3" presStyleIdx="0" presStyleCnt="2"/>
      <dgm:spPr/>
    </dgm:pt>
    <dgm:pt modelId="{35DE0456-0899-40B7-AF41-7556FE9BDD7A}" type="pres">
      <dgm:prSet presAssocID="{5DC2B289-8A1E-4D7A-B783-E9DE83948822}" presName="hierRoot3" presStyleCnt="0"/>
      <dgm:spPr/>
    </dgm:pt>
    <dgm:pt modelId="{2CDD20BE-D99D-468B-AD35-EB4375DD0023}" type="pres">
      <dgm:prSet presAssocID="{5DC2B289-8A1E-4D7A-B783-E9DE83948822}" presName="composite3" presStyleCnt="0"/>
      <dgm:spPr/>
    </dgm:pt>
    <dgm:pt modelId="{66DB60EF-CBD5-4FEF-8242-EE9BCD2AB657}" type="pres">
      <dgm:prSet presAssocID="{5DC2B289-8A1E-4D7A-B783-E9DE83948822}" presName="background3" presStyleLbl="asst2" presStyleIdx="0" presStyleCnt="1"/>
      <dgm:spPr/>
    </dgm:pt>
    <dgm:pt modelId="{9BE74966-D9CF-459E-9347-63AC392EF3C1}" type="pres">
      <dgm:prSet presAssocID="{5DC2B289-8A1E-4D7A-B783-E9DE83948822}" presName="text3" presStyleLbl="fgAcc3" presStyleIdx="0" presStyleCnt="2" custLinFactX="3981" custLinFactNeighborX="100000" custLinFactNeighborY="-3868">
        <dgm:presLayoutVars>
          <dgm:chPref val="3"/>
        </dgm:presLayoutVars>
      </dgm:prSet>
      <dgm:spPr/>
    </dgm:pt>
    <dgm:pt modelId="{8EE16DC8-7EFD-4F52-A3DB-A9EFBEE22B98}" type="pres">
      <dgm:prSet presAssocID="{5DC2B289-8A1E-4D7A-B783-E9DE83948822}" presName="hierChild4" presStyleCnt="0"/>
      <dgm:spPr/>
    </dgm:pt>
    <dgm:pt modelId="{C649AA97-4472-478B-BED0-C3A9DFEDD1DB}" type="pres">
      <dgm:prSet presAssocID="{893FA18B-E53F-4A1B-9141-40E7DCD7EE27}" presName="Name10" presStyleLbl="parChTrans1D2" presStyleIdx="1" presStyleCnt="3"/>
      <dgm:spPr/>
    </dgm:pt>
    <dgm:pt modelId="{3C873E55-3E35-4720-811C-F0A6366F6091}" type="pres">
      <dgm:prSet presAssocID="{3871B50E-3403-458B-90B1-03178407143A}" presName="hierRoot2" presStyleCnt="0"/>
      <dgm:spPr/>
    </dgm:pt>
    <dgm:pt modelId="{256B74CD-B18B-4D5D-9982-95ACE2AF291A}" type="pres">
      <dgm:prSet presAssocID="{3871B50E-3403-458B-90B1-03178407143A}" presName="composite2" presStyleCnt="0"/>
      <dgm:spPr/>
    </dgm:pt>
    <dgm:pt modelId="{A51AFF63-DF3B-42BF-A6D0-F331F5F1A16D}" type="pres">
      <dgm:prSet presAssocID="{3871B50E-3403-458B-90B1-03178407143A}" presName="background2" presStyleLbl="node2" presStyleIdx="1" presStyleCnt="3"/>
      <dgm:spPr/>
    </dgm:pt>
    <dgm:pt modelId="{6073EFCB-DAAE-48DA-B038-9002571A19DF}" type="pres">
      <dgm:prSet presAssocID="{3871B50E-3403-458B-90B1-03178407143A}" presName="text2" presStyleLbl="fgAcc2" presStyleIdx="1" presStyleCnt="3" custLinFactX="-41043" custLinFactNeighborX="-100000" custLinFactNeighborY="3606">
        <dgm:presLayoutVars>
          <dgm:chPref val="3"/>
        </dgm:presLayoutVars>
      </dgm:prSet>
      <dgm:spPr/>
    </dgm:pt>
    <dgm:pt modelId="{B45D6531-F488-4C33-A18F-76D9E5D7BA69}" type="pres">
      <dgm:prSet presAssocID="{3871B50E-3403-458B-90B1-03178407143A}" presName="hierChild3" presStyleCnt="0"/>
      <dgm:spPr/>
    </dgm:pt>
    <dgm:pt modelId="{517BA22F-BB3D-407F-8A9C-3BAC6DBE3117}" type="pres">
      <dgm:prSet presAssocID="{836CBF1C-AB90-4EB7-9179-500F96C416C5}" presName="Name10" presStyleLbl="parChTrans1D2" presStyleIdx="2" presStyleCnt="3"/>
      <dgm:spPr/>
    </dgm:pt>
    <dgm:pt modelId="{DE15ACD3-BE89-40B6-A941-40E03329311F}" type="pres">
      <dgm:prSet presAssocID="{15F8B558-24EC-460C-98A2-352AC7DC05E7}" presName="hierRoot2" presStyleCnt="0"/>
      <dgm:spPr/>
    </dgm:pt>
    <dgm:pt modelId="{E20DE597-5634-4105-8F6A-9FFF8B981532}" type="pres">
      <dgm:prSet presAssocID="{15F8B558-24EC-460C-98A2-352AC7DC05E7}" presName="composite2" presStyleCnt="0"/>
      <dgm:spPr/>
    </dgm:pt>
    <dgm:pt modelId="{09386121-B770-4749-A9A5-AD7A20868A81}" type="pres">
      <dgm:prSet presAssocID="{15F8B558-24EC-460C-98A2-352AC7DC05E7}" presName="background2" presStyleLbl="node2" presStyleIdx="2" presStyleCnt="3"/>
      <dgm:spPr/>
    </dgm:pt>
    <dgm:pt modelId="{F0EFC229-5903-48CB-96E5-6ABC29B880FE}" type="pres">
      <dgm:prSet presAssocID="{15F8B558-24EC-460C-98A2-352AC7DC05E7}" presName="text2" presStyleLbl="fgAcc2" presStyleIdx="2" presStyleCnt="3" custLinFactNeighborX="10015" custLinFactNeighborY="3606">
        <dgm:presLayoutVars>
          <dgm:chPref val="3"/>
        </dgm:presLayoutVars>
      </dgm:prSet>
      <dgm:spPr/>
    </dgm:pt>
    <dgm:pt modelId="{9344035A-32EB-44DD-8BDB-4FAF0BC436E4}" type="pres">
      <dgm:prSet presAssocID="{15F8B558-24EC-460C-98A2-352AC7DC05E7}" presName="hierChild3" presStyleCnt="0"/>
      <dgm:spPr/>
    </dgm:pt>
    <dgm:pt modelId="{AE47DEE6-4331-4F2D-8A8A-34926CD154FC}" type="pres">
      <dgm:prSet presAssocID="{48D94736-7591-438A-BF93-C6129777E4A4}" presName="Name17" presStyleLbl="parChTrans1D3" presStyleIdx="1" presStyleCnt="2"/>
      <dgm:spPr/>
    </dgm:pt>
    <dgm:pt modelId="{E5ACB53D-FC31-4008-B96B-C52F9C1CCB2B}" type="pres">
      <dgm:prSet presAssocID="{B0DA89E3-500B-4D82-A214-FDCB298ECD78}" presName="hierRoot3" presStyleCnt="0"/>
      <dgm:spPr/>
    </dgm:pt>
    <dgm:pt modelId="{4B835F58-04C6-4D70-BC0B-C8E0CBF65F52}" type="pres">
      <dgm:prSet presAssocID="{B0DA89E3-500B-4D82-A214-FDCB298ECD78}" presName="composite3" presStyleCnt="0"/>
      <dgm:spPr/>
    </dgm:pt>
    <dgm:pt modelId="{CFF541BE-2359-4250-9FA1-139DE4019596}" type="pres">
      <dgm:prSet presAssocID="{B0DA89E3-500B-4D82-A214-FDCB298ECD78}" presName="background3" presStyleLbl="node3" presStyleIdx="0" presStyleCnt="1"/>
      <dgm:spPr/>
    </dgm:pt>
    <dgm:pt modelId="{DA71B391-C4B6-48CF-973B-9464796B9D21}" type="pres">
      <dgm:prSet presAssocID="{B0DA89E3-500B-4D82-A214-FDCB298ECD78}" presName="text3" presStyleLbl="fgAcc3" presStyleIdx="1" presStyleCnt="2">
        <dgm:presLayoutVars>
          <dgm:chPref val="3"/>
        </dgm:presLayoutVars>
      </dgm:prSet>
      <dgm:spPr/>
    </dgm:pt>
    <dgm:pt modelId="{9EF40D89-AD6C-4B3D-AE62-2CEA13803093}" type="pres">
      <dgm:prSet presAssocID="{B0DA89E3-500B-4D82-A214-FDCB298ECD78}" presName="hierChild4" presStyleCnt="0"/>
      <dgm:spPr/>
    </dgm:pt>
  </dgm:ptLst>
  <dgm:cxnLst>
    <dgm:cxn modelId="{889B7805-263B-4E7E-9884-C62A1005A978}" srcId="{F0388F05-73B2-4402-A25A-3CB9CD22ED68}" destId="{15F8B558-24EC-460C-98A2-352AC7DC05E7}" srcOrd="2" destOrd="0" parTransId="{836CBF1C-AB90-4EB7-9179-500F96C416C5}" sibTransId="{8C47BE9E-BA6A-49E3-9CFE-BDC617C2F5A2}"/>
    <dgm:cxn modelId="{7D44AA07-5A19-4FF9-B014-48D37A70D8AF}" type="presOf" srcId="{5DC2B289-8A1E-4D7A-B783-E9DE83948822}" destId="{9BE74966-D9CF-459E-9347-63AC392EF3C1}" srcOrd="0" destOrd="0" presId="urn:microsoft.com/office/officeart/2005/8/layout/hierarchy1"/>
    <dgm:cxn modelId="{A3E05F18-A1F9-4094-A095-8F7FE8E92BA4}" srcId="{16FD8235-4D3D-4EB4-9E2A-9E330A2A93A5}" destId="{F0388F05-73B2-4402-A25A-3CB9CD22ED68}" srcOrd="0" destOrd="0" parTransId="{8D74F40F-9B9E-4F5C-BD74-2F4BDC481E42}" sibTransId="{DB0ACC46-B1D5-4E14-8330-15B892364D3B}"/>
    <dgm:cxn modelId="{B908712B-A3D3-4016-B90A-86A1EC726F87}" type="presOf" srcId="{4AB60F82-A197-4053-A934-21B6B3F9576C}" destId="{6EFDB3D1-8471-46C5-AA8B-29F02A652C7E}" srcOrd="0" destOrd="0" presId="urn:microsoft.com/office/officeart/2005/8/layout/hierarchy1"/>
    <dgm:cxn modelId="{B84CE338-C4AC-45CE-A657-1D49297D329C}" type="presOf" srcId="{B0DA89E3-500B-4D82-A214-FDCB298ECD78}" destId="{DA71B391-C4B6-48CF-973B-9464796B9D21}" srcOrd="0" destOrd="0" presId="urn:microsoft.com/office/officeart/2005/8/layout/hierarchy1"/>
    <dgm:cxn modelId="{2A104E3E-BF40-4EF5-8216-20392844A601}" type="presOf" srcId="{48D94736-7591-438A-BF93-C6129777E4A4}" destId="{AE47DEE6-4331-4F2D-8A8A-34926CD154FC}" srcOrd="0" destOrd="0" presId="urn:microsoft.com/office/officeart/2005/8/layout/hierarchy1"/>
    <dgm:cxn modelId="{A6C4B66F-3800-4899-ACB2-8656ECF5B1F2}" srcId="{CE542E5C-FD0A-4274-AD18-D81A21B3D30F}" destId="{5DC2B289-8A1E-4D7A-B783-E9DE83948822}" srcOrd="0" destOrd="0" parTransId="{226632BD-04BF-4278-A9B1-7E30E5E69BA4}" sibTransId="{4F890912-62EB-4F1F-9966-F5B1A91548A1}"/>
    <dgm:cxn modelId="{C1AFF251-AB18-448B-A2AC-2B2C9D167F2B}" srcId="{F0388F05-73B2-4402-A25A-3CB9CD22ED68}" destId="{CE542E5C-FD0A-4274-AD18-D81A21B3D30F}" srcOrd="0" destOrd="0" parTransId="{4AB60F82-A197-4053-A934-21B6B3F9576C}" sibTransId="{72CB7F06-DBBA-4631-90D9-654DD00B5F92}"/>
    <dgm:cxn modelId="{335FA57C-75EE-47DE-968A-FCEAD44F5A75}" type="presOf" srcId="{15F8B558-24EC-460C-98A2-352AC7DC05E7}" destId="{F0EFC229-5903-48CB-96E5-6ABC29B880FE}" srcOrd="0" destOrd="0" presId="urn:microsoft.com/office/officeart/2005/8/layout/hierarchy1"/>
    <dgm:cxn modelId="{0F716FA0-40B2-44B3-A012-D1715927C9F0}" type="presOf" srcId="{CE542E5C-FD0A-4274-AD18-D81A21B3D30F}" destId="{5A769CD7-7592-4B67-8D63-6CE8D1D266E7}" srcOrd="0" destOrd="0" presId="urn:microsoft.com/office/officeart/2005/8/layout/hierarchy1"/>
    <dgm:cxn modelId="{8BA444A6-58E2-41AF-A0D6-D766658333C7}" srcId="{15F8B558-24EC-460C-98A2-352AC7DC05E7}" destId="{B0DA89E3-500B-4D82-A214-FDCB298ECD78}" srcOrd="0" destOrd="0" parTransId="{48D94736-7591-438A-BF93-C6129777E4A4}" sibTransId="{5343E1FF-E592-4C97-A155-03D01F14C8BB}"/>
    <dgm:cxn modelId="{220367A6-DF3A-415F-8F8F-FDD8415ABD5B}" type="presOf" srcId="{836CBF1C-AB90-4EB7-9179-500F96C416C5}" destId="{517BA22F-BB3D-407F-8A9C-3BAC6DBE3117}" srcOrd="0" destOrd="0" presId="urn:microsoft.com/office/officeart/2005/8/layout/hierarchy1"/>
    <dgm:cxn modelId="{408195B3-06F6-474E-AFCF-50B677ACFCFB}" type="presOf" srcId="{16FD8235-4D3D-4EB4-9E2A-9E330A2A93A5}" destId="{3B782839-5BFA-4B78-B1D0-34898BD04AE6}" srcOrd="0" destOrd="0" presId="urn:microsoft.com/office/officeart/2005/8/layout/hierarchy1"/>
    <dgm:cxn modelId="{64B9FAD7-BAFE-4756-BFF6-35543F6CB900}" type="presOf" srcId="{893FA18B-E53F-4A1B-9141-40E7DCD7EE27}" destId="{C649AA97-4472-478B-BED0-C3A9DFEDD1DB}" srcOrd="0" destOrd="0" presId="urn:microsoft.com/office/officeart/2005/8/layout/hierarchy1"/>
    <dgm:cxn modelId="{ADBF40DC-22EE-4F12-9127-7FC833491EB4}" type="presOf" srcId="{F0388F05-73B2-4402-A25A-3CB9CD22ED68}" destId="{18A91BE7-AA6C-4170-A581-31B56E6317CD}" srcOrd="0" destOrd="0" presId="urn:microsoft.com/office/officeart/2005/8/layout/hierarchy1"/>
    <dgm:cxn modelId="{F456E9E1-6D17-415D-B832-279162708310}" srcId="{F0388F05-73B2-4402-A25A-3CB9CD22ED68}" destId="{3871B50E-3403-458B-90B1-03178407143A}" srcOrd="1" destOrd="0" parTransId="{893FA18B-E53F-4A1B-9141-40E7DCD7EE27}" sibTransId="{D326D172-D45A-4815-BEA9-F7A3D3163530}"/>
    <dgm:cxn modelId="{EC1A87E2-6F1B-4A80-812B-1FA898B9D8CE}" type="presOf" srcId="{3871B50E-3403-458B-90B1-03178407143A}" destId="{6073EFCB-DAAE-48DA-B038-9002571A19DF}" srcOrd="0" destOrd="0" presId="urn:microsoft.com/office/officeart/2005/8/layout/hierarchy1"/>
    <dgm:cxn modelId="{B4AAF6FF-8490-4071-99BA-2E761B7EAEDE}" type="presOf" srcId="{226632BD-04BF-4278-A9B1-7E30E5E69BA4}" destId="{09E56A91-A8AA-4666-923D-93AB6F64E102}" srcOrd="0" destOrd="0" presId="urn:microsoft.com/office/officeart/2005/8/layout/hierarchy1"/>
    <dgm:cxn modelId="{FD27EF1B-DCD4-48CB-A564-B40FFDDFE51D}" type="presParOf" srcId="{3B782839-5BFA-4B78-B1D0-34898BD04AE6}" destId="{BDB3D1D6-9DDF-49AB-AB4F-1CF6C0B35310}" srcOrd="0" destOrd="0" presId="urn:microsoft.com/office/officeart/2005/8/layout/hierarchy1"/>
    <dgm:cxn modelId="{829EF1FC-8A23-4579-ACCD-00CF97AFBF5A}" type="presParOf" srcId="{BDB3D1D6-9DDF-49AB-AB4F-1CF6C0B35310}" destId="{1FD344A4-BFB2-4DCA-9D6D-B22E9F2BFE60}" srcOrd="0" destOrd="0" presId="urn:microsoft.com/office/officeart/2005/8/layout/hierarchy1"/>
    <dgm:cxn modelId="{D1C9972B-D2CB-4380-BBE1-C3E7997FB505}" type="presParOf" srcId="{1FD344A4-BFB2-4DCA-9D6D-B22E9F2BFE60}" destId="{D2F278C6-F76C-4106-BA15-2575E3BAC863}" srcOrd="0" destOrd="0" presId="urn:microsoft.com/office/officeart/2005/8/layout/hierarchy1"/>
    <dgm:cxn modelId="{AE1E48A3-1925-43A2-B8EF-437169F6DC47}" type="presParOf" srcId="{1FD344A4-BFB2-4DCA-9D6D-B22E9F2BFE60}" destId="{18A91BE7-AA6C-4170-A581-31B56E6317CD}" srcOrd="1" destOrd="0" presId="urn:microsoft.com/office/officeart/2005/8/layout/hierarchy1"/>
    <dgm:cxn modelId="{6341C299-8760-4E62-B30A-C3F05114BA85}" type="presParOf" srcId="{BDB3D1D6-9DDF-49AB-AB4F-1CF6C0B35310}" destId="{74B25361-19A1-4B68-B61F-77CD07873541}" srcOrd="1" destOrd="0" presId="urn:microsoft.com/office/officeart/2005/8/layout/hierarchy1"/>
    <dgm:cxn modelId="{78026CDA-A1F3-4A84-BD52-E30219419851}" type="presParOf" srcId="{74B25361-19A1-4B68-B61F-77CD07873541}" destId="{6EFDB3D1-8471-46C5-AA8B-29F02A652C7E}" srcOrd="0" destOrd="0" presId="urn:microsoft.com/office/officeart/2005/8/layout/hierarchy1"/>
    <dgm:cxn modelId="{AD5B2238-80EC-4328-83DF-1AAF08831A6A}" type="presParOf" srcId="{74B25361-19A1-4B68-B61F-77CD07873541}" destId="{C6D0740E-41A2-408F-BAFB-22604B946512}" srcOrd="1" destOrd="0" presId="urn:microsoft.com/office/officeart/2005/8/layout/hierarchy1"/>
    <dgm:cxn modelId="{64EEC7C2-9CF5-4FB5-B4A0-8010F765005B}" type="presParOf" srcId="{C6D0740E-41A2-408F-BAFB-22604B946512}" destId="{B8C893D1-838D-4FFD-A49C-3EC6C68C45E2}" srcOrd="0" destOrd="0" presId="urn:microsoft.com/office/officeart/2005/8/layout/hierarchy1"/>
    <dgm:cxn modelId="{11B26A85-B1EA-4D33-8998-640D3F49EE2F}" type="presParOf" srcId="{B8C893D1-838D-4FFD-A49C-3EC6C68C45E2}" destId="{5BDA7CEA-2803-4D76-987D-58D9F2D50114}" srcOrd="0" destOrd="0" presId="urn:microsoft.com/office/officeart/2005/8/layout/hierarchy1"/>
    <dgm:cxn modelId="{2D59C22E-2CDB-4A17-85A7-1F7695921C65}" type="presParOf" srcId="{B8C893D1-838D-4FFD-A49C-3EC6C68C45E2}" destId="{5A769CD7-7592-4B67-8D63-6CE8D1D266E7}" srcOrd="1" destOrd="0" presId="urn:microsoft.com/office/officeart/2005/8/layout/hierarchy1"/>
    <dgm:cxn modelId="{B65DE2B4-A395-4D9F-B066-0471675E9955}" type="presParOf" srcId="{C6D0740E-41A2-408F-BAFB-22604B946512}" destId="{6524018B-0DEF-4413-9E89-9E99EB561226}" srcOrd="1" destOrd="0" presId="urn:microsoft.com/office/officeart/2005/8/layout/hierarchy1"/>
    <dgm:cxn modelId="{D1D4A831-F834-4486-8D3D-E63404D8C84F}" type="presParOf" srcId="{6524018B-0DEF-4413-9E89-9E99EB561226}" destId="{09E56A91-A8AA-4666-923D-93AB6F64E102}" srcOrd="0" destOrd="0" presId="urn:microsoft.com/office/officeart/2005/8/layout/hierarchy1"/>
    <dgm:cxn modelId="{9A6D8351-EA1D-4393-9C3D-15D6345A01A3}" type="presParOf" srcId="{6524018B-0DEF-4413-9E89-9E99EB561226}" destId="{35DE0456-0899-40B7-AF41-7556FE9BDD7A}" srcOrd="1" destOrd="0" presId="urn:microsoft.com/office/officeart/2005/8/layout/hierarchy1"/>
    <dgm:cxn modelId="{738500AE-67A0-4A9D-9B4B-AD4FDFC3E81E}" type="presParOf" srcId="{35DE0456-0899-40B7-AF41-7556FE9BDD7A}" destId="{2CDD20BE-D99D-468B-AD35-EB4375DD0023}" srcOrd="0" destOrd="0" presId="urn:microsoft.com/office/officeart/2005/8/layout/hierarchy1"/>
    <dgm:cxn modelId="{2CC66CF8-B6C0-4B6D-8708-AE3369CE205A}" type="presParOf" srcId="{2CDD20BE-D99D-468B-AD35-EB4375DD0023}" destId="{66DB60EF-CBD5-4FEF-8242-EE9BCD2AB657}" srcOrd="0" destOrd="0" presId="urn:microsoft.com/office/officeart/2005/8/layout/hierarchy1"/>
    <dgm:cxn modelId="{24F48982-96BE-4193-A1AE-7536DFB8E0A8}" type="presParOf" srcId="{2CDD20BE-D99D-468B-AD35-EB4375DD0023}" destId="{9BE74966-D9CF-459E-9347-63AC392EF3C1}" srcOrd="1" destOrd="0" presId="urn:microsoft.com/office/officeart/2005/8/layout/hierarchy1"/>
    <dgm:cxn modelId="{FF1C1750-5450-4B21-AE50-13A751CEC53A}" type="presParOf" srcId="{35DE0456-0899-40B7-AF41-7556FE9BDD7A}" destId="{8EE16DC8-7EFD-4F52-A3DB-A9EFBEE22B98}" srcOrd="1" destOrd="0" presId="urn:microsoft.com/office/officeart/2005/8/layout/hierarchy1"/>
    <dgm:cxn modelId="{AA88DBB7-90F0-4C62-BB55-D17AED4C465C}" type="presParOf" srcId="{74B25361-19A1-4B68-B61F-77CD07873541}" destId="{C649AA97-4472-478B-BED0-C3A9DFEDD1DB}" srcOrd="2" destOrd="0" presId="urn:microsoft.com/office/officeart/2005/8/layout/hierarchy1"/>
    <dgm:cxn modelId="{64446E6D-D6E6-4BC0-9C24-21FDC209BB6A}" type="presParOf" srcId="{74B25361-19A1-4B68-B61F-77CD07873541}" destId="{3C873E55-3E35-4720-811C-F0A6366F6091}" srcOrd="3" destOrd="0" presId="urn:microsoft.com/office/officeart/2005/8/layout/hierarchy1"/>
    <dgm:cxn modelId="{3888A093-BE28-4123-930A-AFE714F479E3}" type="presParOf" srcId="{3C873E55-3E35-4720-811C-F0A6366F6091}" destId="{256B74CD-B18B-4D5D-9982-95ACE2AF291A}" srcOrd="0" destOrd="0" presId="urn:microsoft.com/office/officeart/2005/8/layout/hierarchy1"/>
    <dgm:cxn modelId="{A055A8CF-DD1F-44CA-AE8B-FE977DAE0F16}" type="presParOf" srcId="{256B74CD-B18B-4D5D-9982-95ACE2AF291A}" destId="{A51AFF63-DF3B-42BF-A6D0-F331F5F1A16D}" srcOrd="0" destOrd="0" presId="urn:microsoft.com/office/officeart/2005/8/layout/hierarchy1"/>
    <dgm:cxn modelId="{791A19F4-8A93-4DDB-9ABA-D66888E4FC24}" type="presParOf" srcId="{256B74CD-B18B-4D5D-9982-95ACE2AF291A}" destId="{6073EFCB-DAAE-48DA-B038-9002571A19DF}" srcOrd="1" destOrd="0" presId="urn:microsoft.com/office/officeart/2005/8/layout/hierarchy1"/>
    <dgm:cxn modelId="{0A6E4E8C-8166-4E1C-88FB-411CBEA915E1}" type="presParOf" srcId="{3C873E55-3E35-4720-811C-F0A6366F6091}" destId="{B45D6531-F488-4C33-A18F-76D9E5D7BA69}" srcOrd="1" destOrd="0" presId="urn:microsoft.com/office/officeart/2005/8/layout/hierarchy1"/>
    <dgm:cxn modelId="{CC0E4825-C673-4DB2-89C8-2BA18D5FEBD5}" type="presParOf" srcId="{74B25361-19A1-4B68-B61F-77CD07873541}" destId="{517BA22F-BB3D-407F-8A9C-3BAC6DBE3117}" srcOrd="4" destOrd="0" presId="urn:microsoft.com/office/officeart/2005/8/layout/hierarchy1"/>
    <dgm:cxn modelId="{9445536F-67DB-4C5D-9C9E-942DC6D35A2D}" type="presParOf" srcId="{74B25361-19A1-4B68-B61F-77CD07873541}" destId="{DE15ACD3-BE89-40B6-A941-40E03329311F}" srcOrd="5" destOrd="0" presId="urn:microsoft.com/office/officeart/2005/8/layout/hierarchy1"/>
    <dgm:cxn modelId="{BDB073F4-83C6-4C21-BE65-0D958557A8EC}" type="presParOf" srcId="{DE15ACD3-BE89-40B6-A941-40E03329311F}" destId="{E20DE597-5634-4105-8F6A-9FFF8B981532}" srcOrd="0" destOrd="0" presId="urn:microsoft.com/office/officeart/2005/8/layout/hierarchy1"/>
    <dgm:cxn modelId="{52B7CB03-1B6A-41B8-974E-79997F23C511}" type="presParOf" srcId="{E20DE597-5634-4105-8F6A-9FFF8B981532}" destId="{09386121-B770-4749-A9A5-AD7A20868A81}" srcOrd="0" destOrd="0" presId="urn:microsoft.com/office/officeart/2005/8/layout/hierarchy1"/>
    <dgm:cxn modelId="{682BD600-B087-49F0-ABAE-FE4789713D1D}" type="presParOf" srcId="{E20DE597-5634-4105-8F6A-9FFF8B981532}" destId="{F0EFC229-5903-48CB-96E5-6ABC29B880FE}" srcOrd="1" destOrd="0" presId="urn:microsoft.com/office/officeart/2005/8/layout/hierarchy1"/>
    <dgm:cxn modelId="{4DF49763-7508-4E50-AD2F-261307D695E5}" type="presParOf" srcId="{DE15ACD3-BE89-40B6-A941-40E03329311F}" destId="{9344035A-32EB-44DD-8BDB-4FAF0BC436E4}" srcOrd="1" destOrd="0" presId="urn:microsoft.com/office/officeart/2005/8/layout/hierarchy1"/>
    <dgm:cxn modelId="{06F3A9D9-920B-44B5-969C-D3192F63F4D8}" type="presParOf" srcId="{9344035A-32EB-44DD-8BDB-4FAF0BC436E4}" destId="{AE47DEE6-4331-4F2D-8A8A-34926CD154FC}" srcOrd="0" destOrd="0" presId="urn:microsoft.com/office/officeart/2005/8/layout/hierarchy1"/>
    <dgm:cxn modelId="{600FB718-C00C-44EF-B481-1DF8E5F6C7D6}" type="presParOf" srcId="{9344035A-32EB-44DD-8BDB-4FAF0BC436E4}" destId="{E5ACB53D-FC31-4008-B96B-C52F9C1CCB2B}" srcOrd="1" destOrd="0" presId="urn:microsoft.com/office/officeart/2005/8/layout/hierarchy1"/>
    <dgm:cxn modelId="{60D85C41-1C96-4D2D-BD57-3E355A07EBF8}" type="presParOf" srcId="{E5ACB53D-FC31-4008-B96B-C52F9C1CCB2B}" destId="{4B835F58-04C6-4D70-BC0B-C8E0CBF65F52}" srcOrd="0" destOrd="0" presId="urn:microsoft.com/office/officeart/2005/8/layout/hierarchy1"/>
    <dgm:cxn modelId="{3B4A1BBC-C881-4DC9-A227-A68E74B24EF1}" type="presParOf" srcId="{4B835F58-04C6-4D70-BC0B-C8E0CBF65F52}" destId="{CFF541BE-2359-4250-9FA1-139DE4019596}" srcOrd="0" destOrd="0" presId="urn:microsoft.com/office/officeart/2005/8/layout/hierarchy1"/>
    <dgm:cxn modelId="{42F03B7B-F84A-4E98-9B65-C7EFC61BF66E}" type="presParOf" srcId="{4B835F58-04C6-4D70-BC0B-C8E0CBF65F52}" destId="{DA71B391-C4B6-48CF-973B-9464796B9D21}" srcOrd="1" destOrd="0" presId="urn:microsoft.com/office/officeart/2005/8/layout/hierarchy1"/>
    <dgm:cxn modelId="{ADEB8479-47FA-4967-BA1A-7E425599DCE4}" type="presParOf" srcId="{E5ACB53D-FC31-4008-B96B-C52F9C1CCB2B}" destId="{9EF40D89-AD6C-4B3D-AE62-2CEA13803093}"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9A9379-A2D8-4AAA-BB1F-D185F18BF836}">
      <dsp:nvSpPr>
        <dsp:cNvPr id="0" name=""/>
        <dsp:cNvSpPr/>
      </dsp:nvSpPr>
      <dsp:spPr>
        <a:xfrm>
          <a:off x="548" y="1194226"/>
          <a:ext cx="1981437" cy="163427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Relevant</a:t>
          </a:r>
        </a:p>
        <a:p>
          <a:pPr marL="171450" lvl="1" indent="-171450" algn="l" defTabSz="711200">
            <a:lnSpc>
              <a:spcPct val="90000"/>
            </a:lnSpc>
            <a:spcBef>
              <a:spcPct val="0"/>
            </a:spcBef>
            <a:spcAft>
              <a:spcPct val="15000"/>
            </a:spcAft>
            <a:buChar char="•"/>
          </a:pPr>
          <a:r>
            <a:rPr lang="en-US" sz="1600" kern="1200" dirty="0"/>
            <a:t>Directly Related</a:t>
          </a:r>
        </a:p>
        <a:p>
          <a:pPr marL="171450" lvl="1" indent="-171450" algn="l" defTabSz="711200">
            <a:lnSpc>
              <a:spcPct val="90000"/>
            </a:lnSpc>
            <a:spcBef>
              <a:spcPct val="0"/>
            </a:spcBef>
            <a:spcAft>
              <a:spcPct val="15000"/>
            </a:spcAft>
            <a:buChar char="•"/>
          </a:pPr>
          <a:r>
            <a:rPr lang="en-US" sz="1600" kern="1200" dirty="0"/>
            <a:t>Not Directly Related</a:t>
          </a:r>
        </a:p>
      </dsp:txBody>
      <dsp:txXfrm>
        <a:off x="38157" y="1231835"/>
        <a:ext cx="1906219" cy="1208852"/>
      </dsp:txXfrm>
    </dsp:sp>
    <dsp:sp modelId="{168ECA31-0EBF-49B6-8AC0-6BDEEA9A4495}">
      <dsp:nvSpPr>
        <dsp:cNvPr id="0" name=""/>
        <dsp:cNvSpPr/>
      </dsp:nvSpPr>
      <dsp:spPr>
        <a:xfrm>
          <a:off x="1087219" y="1487043"/>
          <a:ext cx="2327592" cy="2327592"/>
        </a:xfrm>
        <a:prstGeom prst="leftCircularArrow">
          <a:avLst>
            <a:gd name="adj1" fmla="val 3762"/>
            <a:gd name="adj2" fmla="val 469716"/>
            <a:gd name="adj3" fmla="val 2245226"/>
            <a:gd name="adj4" fmla="val 9024489"/>
            <a:gd name="adj5" fmla="val 438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13E3F16-E673-41D4-B208-2A714E841F7A}">
      <dsp:nvSpPr>
        <dsp:cNvPr id="0" name=""/>
        <dsp:cNvSpPr/>
      </dsp:nvSpPr>
      <dsp:spPr>
        <a:xfrm>
          <a:off x="440867" y="2478297"/>
          <a:ext cx="1761277" cy="70040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Investigator Gathers Evidence</a:t>
          </a:r>
        </a:p>
      </dsp:txBody>
      <dsp:txXfrm>
        <a:off x="461381" y="2498811"/>
        <a:ext cx="1720249" cy="659373"/>
      </dsp:txXfrm>
    </dsp:sp>
    <dsp:sp modelId="{05A64F3F-3A96-4DFC-AFBE-719269ACA8D6}">
      <dsp:nvSpPr>
        <dsp:cNvPr id="0" name=""/>
        <dsp:cNvSpPr/>
      </dsp:nvSpPr>
      <dsp:spPr>
        <a:xfrm>
          <a:off x="2619117" y="1194226"/>
          <a:ext cx="1981437" cy="163427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Relevant</a:t>
          </a:r>
        </a:p>
        <a:p>
          <a:pPr marL="171450" lvl="1" indent="-171450" algn="l" defTabSz="711200">
            <a:lnSpc>
              <a:spcPct val="90000"/>
            </a:lnSpc>
            <a:spcBef>
              <a:spcPct val="0"/>
            </a:spcBef>
            <a:spcAft>
              <a:spcPct val="15000"/>
            </a:spcAft>
            <a:buChar char="•"/>
          </a:pPr>
          <a:r>
            <a:rPr lang="en-US" sz="1600" kern="1200" dirty="0"/>
            <a:t>Directly Related (10 days to provide written response)</a:t>
          </a:r>
        </a:p>
      </dsp:txBody>
      <dsp:txXfrm>
        <a:off x="2656726" y="1582036"/>
        <a:ext cx="1906219" cy="1208852"/>
      </dsp:txXfrm>
    </dsp:sp>
    <dsp:sp modelId="{20A91A0B-223E-4137-9496-EAD7042B05E2}">
      <dsp:nvSpPr>
        <dsp:cNvPr id="0" name=""/>
        <dsp:cNvSpPr/>
      </dsp:nvSpPr>
      <dsp:spPr>
        <a:xfrm>
          <a:off x="3689275" y="144010"/>
          <a:ext cx="2580776" cy="2580776"/>
        </a:xfrm>
        <a:prstGeom prst="circularArrow">
          <a:avLst>
            <a:gd name="adj1" fmla="val 3393"/>
            <a:gd name="adj2" fmla="val 419913"/>
            <a:gd name="adj3" fmla="val 19404576"/>
            <a:gd name="adj4" fmla="val 12575511"/>
            <a:gd name="adj5" fmla="val 395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B6FD38A-06E9-4EA9-B53E-5A4FDDB983EF}">
      <dsp:nvSpPr>
        <dsp:cNvPr id="0" name=""/>
        <dsp:cNvSpPr/>
      </dsp:nvSpPr>
      <dsp:spPr>
        <a:xfrm>
          <a:off x="3059436" y="844025"/>
          <a:ext cx="1761277" cy="70040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Parties Review Evidence</a:t>
          </a:r>
        </a:p>
      </dsp:txBody>
      <dsp:txXfrm>
        <a:off x="3079950" y="864539"/>
        <a:ext cx="1720249" cy="659373"/>
      </dsp:txXfrm>
    </dsp:sp>
    <dsp:sp modelId="{91AF4257-6ED2-43E6-AEAB-0C29328A0D0F}">
      <dsp:nvSpPr>
        <dsp:cNvPr id="0" name=""/>
        <dsp:cNvSpPr/>
      </dsp:nvSpPr>
      <dsp:spPr>
        <a:xfrm>
          <a:off x="5237685" y="1194226"/>
          <a:ext cx="1981437" cy="163427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Summary of all relevant evidence</a:t>
          </a:r>
        </a:p>
      </dsp:txBody>
      <dsp:txXfrm>
        <a:off x="5275294" y="1231835"/>
        <a:ext cx="1906219" cy="1208852"/>
      </dsp:txXfrm>
    </dsp:sp>
    <dsp:sp modelId="{D48963DD-AB75-4547-934B-4B5B29122B10}">
      <dsp:nvSpPr>
        <dsp:cNvPr id="0" name=""/>
        <dsp:cNvSpPr/>
      </dsp:nvSpPr>
      <dsp:spPr>
        <a:xfrm>
          <a:off x="6324356" y="1487043"/>
          <a:ext cx="2327592" cy="2327592"/>
        </a:xfrm>
        <a:prstGeom prst="leftCircularArrow">
          <a:avLst>
            <a:gd name="adj1" fmla="val 3762"/>
            <a:gd name="adj2" fmla="val 469716"/>
            <a:gd name="adj3" fmla="val 2245226"/>
            <a:gd name="adj4" fmla="val 9024489"/>
            <a:gd name="adj5" fmla="val 438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8C5FAEC-1171-46E5-ACC2-F923D7BA3584}">
      <dsp:nvSpPr>
        <dsp:cNvPr id="0" name=""/>
        <dsp:cNvSpPr/>
      </dsp:nvSpPr>
      <dsp:spPr>
        <a:xfrm>
          <a:off x="5678005" y="2478297"/>
          <a:ext cx="1761277" cy="70040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Investigator Writes Report</a:t>
          </a:r>
        </a:p>
      </dsp:txBody>
      <dsp:txXfrm>
        <a:off x="5698519" y="2498811"/>
        <a:ext cx="1720249" cy="659373"/>
      </dsp:txXfrm>
    </dsp:sp>
    <dsp:sp modelId="{01A77492-29DA-4FC1-8EF4-ACC5CB6BF6B9}">
      <dsp:nvSpPr>
        <dsp:cNvPr id="0" name=""/>
        <dsp:cNvSpPr/>
      </dsp:nvSpPr>
      <dsp:spPr>
        <a:xfrm>
          <a:off x="7856254" y="1194226"/>
          <a:ext cx="1981437" cy="163427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Summary of all relevant evidence (10 days prior to hearing)</a:t>
          </a:r>
        </a:p>
      </dsp:txBody>
      <dsp:txXfrm>
        <a:off x="7893863" y="1582036"/>
        <a:ext cx="1906219" cy="1208852"/>
      </dsp:txXfrm>
    </dsp:sp>
    <dsp:sp modelId="{050ADBDD-C84A-4928-B52B-C4FF10EBD0D6}">
      <dsp:nvSpPr>
        <dsp:cNvPr id="0" name=""/>
        <dsp:cNvSpPr/>
      </dsp:nvSpPr>
      <dsp:spPr>
        <a:xfrm>
          <a:off x="8296573" y="844025"/>
          <a:ext cx="1761277" cy="70040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Parties Review Report</a:t>
          </a:r>
        </a:p>
      </dsp:txBody>
      <dsp:txXfrm>
        <a:off x="8317087" y="864539"/>
        <a:ext cx="1720249" cy="6593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47DEE6-4331-4F2D-8A8A-34926CD154FC}">
      <dsp:nvSpPr>
        <dsp:cNvPr id="0" name=""/>
        <dsp:cNvSpPr/>
      </dsp:nvSpPr>
      <dsp:spPr>
        <a:xfrm>
          <a:off x="7054314" y="2656308"/>
          <a:ext cx="167857" cy="449077"/>
        </a:xfrm>
        <a:custGeom>
          <a:avLst/>
          <a:gdLst/>
          <a:ahLst/>
          <a:cxnLst/>
          <a:rect l="0" t="0" r="0" b="0"/>
          <a:pathLst>
            <a:path>
              <a:moveTo>
                <a:pt x="167857" y="0"/>
              </a:moveTo>
              <a:lnTo>
                <a:pt x="167857" y="293808"/>
              </a:lnTo>
              <a:lnTo>
                <a:pt x="0" y="293808"/>
              </a:lnTo>
              <a:lnTo>
                <a:pt x="0" y="449077"/>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7BA22F-BB3D-407F-8A9C-3BAC6DBE3117}">
      <dsp:nvSpPr>
        <dsp:cNvPr id="0" name=""/>
        <dsp:cNvSpPr/>
      </dsp:nvSpPr>
      <dsp:spPr>
        <a:xfrm>
          <a:off x="5005789" y="1066171"/>
          <a:ext cx="2216382" cy="525834"/>
        </a:xfrm>
        <a:custGeom>
          <a:avLst/>
          <a:gdLst/>
          <a:ahLst/>
          <a:cxnLst/>
          <a:rect l="0" t="0" r="0" b="0"/>
          <a:pathLst>
            <a:path>
              <a:moveTo>
                <a:pt x="0" y="0"/>
              </a:moveTo>
              <a:lnTo>
                <a:pt x="0" y="370565"/>
              </a:lnTo>
              <a:lnTo>
                <a:pt x="2216382" y="370565"/>
              </a:lnTo>
              <a:lnTo>
                <a:pt x="2216382" y="525834"/>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49AA97-4472-478B-BED0-C3A9DFEDD1DB}">
      <dsp:nvSpPr>
        <dsp:cNvPr id="0" name=""/>
        <dsp:cNvSpPr/>
      </dsp:nvSpPr>
      <dsp:spPr>
        <a:xfrm>
          <a:off x="2641816" y="1066171"/>
          <a:ext cx="2363973" cy="525834"/>
        </a:xfrm>
        <a:custGeom>
          <a:avLst/>
          <a:gdLst/>
          <a:ahLst/>
          <a:cxnLst/>
          <a:rect l="0" t="0" r="0" b="0"/>
          <a:pathLst>
            <a:path>
              <a:moveTo>
                <a:pt x="2363973" y="0"/>
              </a:moveTo>
              <a:lnTo>
                <a:pt x="2363973" y="370565"/>
              </a:lnTo>
              <a:lnTo>
                <a:pt x="0" y="370565"/>
              </a:lnTo>
              <a:lnTo>
                <a:pt x="0" y="525834"/>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E56A91-A8AA-4666-923D-93AB6F64E102}">
      <dsp:nvSpPr>
        <dsp:cNvPr id="0" name=""/>
        <dsp:cNvSpPr/>
      </dsp:nvSpPr>
      <dsp:spPr>
        <a:xfrm>
          <a:off x="4700054" y="2656308"/>
          <a:ext cx="292104" cy="407909"/>
        </a:xfrm>
        <a:custGeom>
          <a:avLst/>
          <a:gdLst/>
          <a:ahLst/>
          <a:cxnLst/>
          <a:rect l="0" t="0" r="0" b="0"/>
          <a:pathLst>
            <a:path>
              <a:moveTo>
                <a:pt x="292104" y="0"/>
              </a:moveTo>
              <a:lnTo>
                <a:pt x="292104" y="252640"/>
              </a:lnTo>
              <a:lnTo>
                <a:pt x="0" y="252640"/>
              </a:lnTo>
              <a:lnTo>
                <a:pt x="0" y="407909"/>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FDB3D1-8471-46C5-AA8B-29F02A652C7E}">
      <dsp:nvSpPr>
        <dsp:cNvPr id="0" name=""/>
        <dsp:cNvSpPr/>
      </dsp:nvSpPr>
      <dsp:spPr>
        <a:xfrm>
          <a:off x="4946439" y="1066171"/>
          <a:ext cx="91440" cy="525834"/>
        </a:xfrm>
        <a:custGeom>
          <a:avLst/>
          <a:gdLst/>
          <a:ahLst/>
          <a:cxnLst/>
          <a:rect l="0" t="0" r="0" b="0"/>
          <a:pathLst>
            <a:path>
              <a:moveTo>
                <a:pt x="59350" y="0"/>
              </a:moveTo>
              <a:lnTo>
                <a:pt x="59350" y="370565"/>
              </a:lnTo>
              <a:lnTo>
                <a:pt x="45720" y="370565"/>
              </a:lnTo>
              <a:lnTo>
                <a:pt x="45720" y="525834"/>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F278C6-F76C-4106-BA15-2575E3BAC863}">
      <dsp:nvSpPr>
        <dsp:cNvPr id="0" name=""/>
        <dsp:cNvSpPr/>
      </dsp:nvSpPr>
      <dsp:spPr>
        <a:xfrm>
          <a:off x="4167756" y="1870"/>
          <a:ext cx="1676065" cy="106430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A91BE7-AA6C-4170-A581-31B56E6317CD}">
      <dsp:nvSpPr>
        <dsp:cNvPr id="0" name=""/>
        <dsp:cNvSpPr/>
      </dsp:nvSpPr>
      <dsp:spPr>
        <a:xfrm>
          <a:off x="4353986" y="178788"/>
          <a:ext cx="1676065" cy="1064301"/>
        </a:xfrm>
        <a:prstGeom prst="roundRect">
          <a:avLst>
            <a:gd name="adj" fmla="val 10000"/>
          </a:avLst>
        </a:prstGeom>
        <a:solidFill>
          <a:schemeClr val="accent4">
            <a:lumMod val="60000"/>
            <a:lumOff val="4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All Information Gathered</a:t>
          </a:r>
        </a:p>
      </dsp:txBody>
      <dsp:txXfrm>
        <a:off x="4385158" y="209960"/>
        <a:ext cx="1613721" cy="1001957"/>
      </dsp:txXfrm>
    </dsp:sp>
    <dsp:sp modelId="{5BDA7CEA-2803-4D76-987D-58D9F2D50114}">
      <dsp:nvSpPr>
        <dsp:cNvPr id="0" name=""/>
        <dsp:cNvSpPr/>
      </dsp:nvSpPr>
      <dsp:spPr>
        <a:xfrm>
          <a:off x="4154126" y="1592006"/>
          <a:ext cx="1676065" cy="106430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769CD7-7592-4B67-8D63-6CE8D1D266E7}">
      <dsp:nvSpPr>
        <dsp:cNvPr id="0" name=""/>
        <dsp:cNvSpPr/>
      </dsp:nvSpPr>
      <dsp:spPr>
        <a:xfrm>
          <a:off x="4340356" y="1768924"/>
          <a:ext cx="1676065" cy="1064301"/>
        </a:xfrm>
        <a:prstGeom prst="roundRect">
          <a:avLst>
            <a:gd name="adj" fmla="val 10000"/>
          </a:avLst>
        </a:prstGeom>
        <a:solidFill>
          <a:schemeClr val="bg1">
            <a:lumMod val="75000"/>
            <a:alpha val="89804"/>
          </a:schemeClr>
        </a:solidFill>
        <a:ln w="28575"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Directly Related</a:t>
          </a:r>
        </a:p>
      </dsp:txBody>
      <dsp:txXfrm>
        <a:off x="4371528" y="1800096"/>
        <a:ext cx="1613721" cy="1001957"/>
      </dsp:txXfrm>
    </dsp:sp>
    <dsp:sp modelId="{66DB60EF-CBD5-4FEF-8242-EE9BCD2AB657}">
      <dsp:nvSpPr>
        <dsp:cNvPr id="0" name=""/>
        <dsp:cNvSpPr/>
      </dsp:nvSpPr>
      <dsp:spPr>
        <a:xfrm>
          <a:off x="3862022" y="3064217"/>
          <a:ext cx="1676065" cy="106430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E74966-D9CF-459E-9347-63AC392EF3C1}">
      <dsp:nvSpPr>
        <dsp:cNvPr id="0" name=""/>
        <dsp:cNvSpPr/>
      </dsp:nvSpPr>
      <dsp:spPr>
        <a:xfrm>
          <a:off x="4048251" y="3241135"/>
          <a:ext cx="1676065" cy="1064301"/>
        </a:xfrm>
        <a:prstGeom prst="roundRect">
          <a:avLst>
            <a:gd name="adj" fmla="val 10000"/>
          </a:avLst>
        </a:prstGeom>
        <a:solidFill>
          <a:schemeClr val="bg1">
            <a:lumMod val="75000"/>
            <a:alpha val="90000"/>
          </a:schemeClr>
        </a:solidFill>
        <a:ln w="28575"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In the Review</a:t>
          </a:r>
        </a:p>
      </dsp:txBody>
      <dsp:txXfrm>
        <a:off x="4079423" y="3272307"/>
        <a:ext cx="1613721" cy="1001957"/>
      </dsp:txXfrm>
    </dsp:sp>
    <dsp:sp modelId="{A51AFF63-DF3B-42BF-A6D0-F331F5F1A16D}">
      <dsp:nvSpPr>
        <dsp:cNvPr id="0" name=""/>
        <dsp:cNvSpPr/>
      </dsp:nvSpPr>
      <dsp:spPr>
        <a:xfrm>
          <a:off x="1803783" y="1592006"/>
          <a:ext cx="1676065" cy="106430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73EFCB-DAAE-48DA-B038-9002571A19DF}">
      <dsp:nvSpPr>
        <dsp:cNvPr id="0" name=""/>
        <dsp:cNvSpPr/>
      </dsp:nvSpPr>
      <dsp:spPr>
        <a:xfrm>
          <a:off x="1990013" y="1768924"/>
          <a:ext cx="1676065" cy="1064301"/>
        </a:xfrm>
        <a:prstGeom prst="roundRect">
          <a:avLst>
            <a:gd name="adj" fmla="val 10000"/>
          </a:avLst>
        </a:prstGeom>
        <a:solidFill>
          <a:schemeClr val="bg1">
            <a:alpha val="90000"/>
          </a:schemeClr>
        </a:solidFill>
        <a:ln w="28575"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Not Directly Related</a:t>
          </a:r>
        </a:p>
      </dsp:txBody>
      <dsp:txXfrm>
        <a:off x="2021185" y="1800096"/>
        <a:ext cx="1613721" cy="1001957"/>
      </dsp:txXfrm>
    </dsp:sp>
    <dsp:sp modelId="{09386121-B770-4749-A9A5-AD7A20868A81}">
      <dsp:nvSpPr>
        <dsp:cNvPr id="0" name=""/>
        <dsp:cNvSpPr/>
      </dsp:nvSpPr>
      <dsp:spPr>
        <a:xfrm>
          <a:off x="6384139" y="1592006"/>
          <a:ext cx="1676065" cy="106430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EFC229-5903-48CB-96E5-6ABC29B880FE}">
      <dsp:nvSpPr>
        <dsp:cNvPr id="0" name=""/>
        <dsp:cNvSpPr/>
      </dsp:nvSpPr>
      <dsp:spPr>
        <a:xfrm>
          <a:off x="6570369" y="1768924"/>
          <a:ext cx="1676065" cy="1064301"/>
        </a:xfrm>
        <a:prstGeom prst="roundRect">
          <a:avLst>
            <a:gd name="adj" fmla="val 10000"/>
          </a:avLst>
        </a:prstGeom>
        <a:solidFill>
          <a:schemeClr val="accent1">
            <a:lumMod val="60000"/>
            <a:lumOff val="40000"/>
            <a:alpha val="90000"/>
          </a:schemeClr>
        </a:solidFill>
        <a:ln w="28575"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Relevant</a:t>
          </a:r>
        </a:p>
      </dsp:txBody>
      <dsp:txXfrm>
        <a:off x="6601541" y="1800096"/>
        <a:ext cx="1613721" cy="1001957"/>
      </dsp:txXfrm>
    </dsp:sp>
    <dsp:sp modelId="{CFF541BE-2359-4250-9FA1-139DE4019596}">
      <dsp:nvSpPr>
        <dsp:cNvPr id="0" name=""/>
        <dsp:cNvSpPr/>
      </dsp:nvSpPr>
      <dsp:spPr>
        <a:xfrm>
          <a:off x="6216281" y="3105385"/>
          <a:ext cx="1676065" cy="106430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71B391-C4B6-48CF-973B-9464796B9D21}">
      <dsp:nvSpPr>
        <dsp:cNvPr id="0" name=""/>
        <dsp:cNvSpPr/>
      </dsp:nvSpPr>
      <dsp:spPr>
        <a:xfrm>
          <a:off x="6402511" y="3282303"/>
          <a:ext cx="1676065" cy="1064301"/>
        </a:xfrm>
        <a:prstGeom prst="roundRect">
          <a:avLst>
            <a:gd name="adj" fmla="val 10000"/>
          </a:avLst>
        </a:prstGeom>
        <a:solidFill>
          <a:schemeClr val="accent1">
            <a:lumMod val="60000"/>
            <a:lumOff val="40000"/>
            <a:alpha val="90000"/>
          </a:schemeClr>
        </a:solidFill>
        <a:ln w="28575"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In the Review In the Report</a:t>
          </a:r>
        </a:p>
      </dsp:txBody>
      <dsp:txXfrm>
        <a:off x="6433683" y="3313475"/>
        <a:ext cx="1613721" cy="100195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1D3858-E5C2-49EC-959A-70AE4EF96685}" type="datetimeFigureOut">
              <a:rPr lang="en-US" smtClean="0"/>
              <a:t>5/28/2026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8ADABD-3675-4243-A971-3325765D46ED}" type="slidenum">
              <a:rPr lang="en-US" smtClean="0"/>
              <a:t>‹#›</a:t>
            </a:fld>
            <a:endParaRPr lang="en-US"/>
          </a:p>
        </p:txBody>
      </p:sp>
    </p:spTree>
    <p:extLst>
      <p:ext uri="{BB962C8B-B14F-4D97-AF65-F5344CB8AC3E}">
        <p14:creationId xmlns:p14="http://schemas.microsoft.com/office/powerpoint/2010/main" val="1693419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we will start by reviewing evidence, making on-the-spot relevancy rulings on questions, educating ourselves about information shielded from questions, and discussing what to consider when drafting questions for the hearing parties. During our time together, I will ask each of you to participate by asking and answering questions. </a:t>
            </a:r>
          </a:p>
          <a:p>
            <a:endParaRPr lang="en-US" dirty="0"/>
          </a:p>
        </p:txBody>
      </p:sp>
      <p:sp>
        <p:nvSpPr>
          <p:cNvPr id="4" name="Slide Number Placeholder 3"/>
          <p:cNvSpPr>
            <a:spLocks noGrp="1"/>
          </p:cNvSpPr>
          <p:nvPr>
            <p:ph type="sldNum" sz="quarter" idx="5"/>
          </p:nvPr>
        </p:nvSpPr>
        <p:spPr/>
        <p:txBody>
          <a:bodyPr/>
          <a:lstStyle/>
          <a:p>
            <a:fld id="{328ADABD-3675-4243-A971-3325765D46ED}" type="slidenum">
              <a:rPr lang="en-US" smtClean="0"/>
              <a:t>1</a:t>
            </a:fld>
            <a:endParaRPr lang="en-US"/>
          </a:p>
        </p:txBody>
      </p:sp>
    </p:spTree>
    <p:extLst>
      <p:ext uri="{BB962C8B-B14F-4D97-AF65-F5344CB8AC3E}">
        <p14:creationId xmlns:p14="http://schemas.microsoft.com/office/powerpoint/2010/main" val="3491819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Best answer is two, disallowed. Parties should be provided access to information. Party should not be surprised at the hearing by information not shared with them. Party should have an opportunity to see and explain its relevance. This increases fairness in the process. Now that we have a general idea of how evidence is viewed in the investigative and hearing process, we can talk about how we would prepare your questions for the parties in the hearing process.</a:t>
            </a:r>
          </a:p>
        </p:txBody>
      </p:sp>
      <p:sp>
        <p:nvSpPr>
          <p:cNvPr id="4" name="Slide Number Placeholder 3"/>
          <p:cNvSpPr>
            <a:spLocks noGrp="1"/>
          </p:cNvSpPr>
          <p:nvPr>
            <p:ph type="sldNum" sz="quarter" idx="5"/>
          </p:nvPr>
        </p:nvSpPr>
        <p:spPr/>
        <p:txBody>
          <a:bodyPr/>
          <a:lstStyle/>
          <a:p>
            <a:fld id="{328ADABD-3675-4243-A971-3325765D46ED}" type="slidenum">
              <a:rPr lang="en-US" smtClean="0"/>
              <a:t>11</a:t>
            </a:fld>
            <a:endParaRPr lang="en-US"/>
          </a:p>
        </p:txBody>
      </p:sp>
    </p:spTree>
    <p:extLst>
      <p:ext uri="{BB962C8B-B14F-4D97-AF65-F5344CB8AC3E}">
        <p14:creationId xmlns:p14="http://schemas.microsoft.com/office/powerpoint/2010/main" val="2674413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reviewing the investigator’s report and any evidence provided. The first step is to review the College policy to determine the elements of the claim. I will provide you a copy of the Definition of Sexual Harassment Handout for reference after this session. Here is the a snapshot of the definition. First I want to bring your attention to the term “</a:t>
            </a:r>
            <a:r>
              <a:rPr lang="en-US" dirty="0" err="1"/>
              <a:t>unwelcomeness</a:t>
            </a:r>
            <a:r>
              <a:rPr lang="en-US" dirty="0"/>
              <a:t>.” </a:t>
            </a:r>
          </a:p>
          <a:p>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Unwelcomeness</a:t>
            </a:r>
            <a:r>
              <a:rPr lang="en-US" dirty="0"/>
              <a:t> is subjective and determined by the Complainant (except when the Complainant is younger than the age of consent).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Severity, pervasiveness, and objective offensiveness are evaluated based on the totality of the circumstances from the perspective of a reasonable person in the same or similar circumstances (“in the shoes of the Complainant”), including the context in which the alleged incident occurred and any similar, previous patterns that may be evidenced.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I’m sure you noticed some phrases/terms are in purple font. These are some elements that you should pay attention to when reviewing the policy, investigation report and evidence when preparing questions for the parties. </a:t>
            </a:r>
          </a:p>
          <a:p>
            <a:endParaRPr lang="en-US" dirty="0"/>
          </a:p>
        </p:txBody>
      </p:sp>
      <p:sp>
        <p:nvSpPr>
          <p:cNvPr id="4" name="Slide Number Placeholder 3"/>
          <p:cNvSpPr>
            <a:spLocks noGrp="1"/>
          </p:cNvSpPr>
          <p:nvPr>
            <p:ph type="sldNum" sz="quarter" idx="5"/>
          </p:nvPr>
        </p:nvSpPr>
        <p:spPr/>
        <p:txBody>
          <a:bodyPr/>
          <a:lstStyle/>
          <a:p>
            <a:fld id="{328ADABD-3675-4243-A971-3325765D46ED}" type="slidenum">
              <a:rPr lang="en-US" smtClean="0"/>
              <a:t>12</a:t>
            </a:fld>
            <a:endParaRPr lang="en-US"/>
          </a:p>
        </p:txBody>
      </p:sp>
    </p:spTree>
    <p:extLst>
      <p:ext uri="{BB962C8B-B14F-4D97-AF65-F5344CB8AC3E}">
        <p14:creationId xmlns:p14="http://schemas.microsoft.com/office/powerpoint/2010/main" val="18561784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reviewing the investigative report and evidence, and the policy/definitions related to the complaint you are adjudicating. Review the statement and choose one that would be your course of action. Number two is the best choice. The first could have you chasing information that may not be relevant and will take more time. This may not be a good way to spend your time. The last one may put you in the role of the investigator. The matter has already been investigated. It is also a waste of your time. Your role is to determine if the evidence provided would result in a violation or not.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Now, let’s look at some general preparation questions you may ask yourself whether you have clear or unclear information regarding the complaint.</a:t>
            </a:r>
          </a:p>
          <a:p>
            <a:endParaRPr lang="en-US" dirty="0"/>
          </a:p>
          <a:p>
            <a:endParaRPr lang="en-US" dirty="0"/>
          </a:p>
        </p:txBody>
      </p:sp>
      <p:sp>
        <p:nvSpPr>
          <p:cNvPr id="4" name="Slide Number Placeholder 3"/>
          <p:cNvSpPr>
            <a:spLocks noGrp="1"/>
          </p:cNvSpPr>
          <p:nvPr>
            <p:ph type="sldNum" sz="quarter" idx="5"/>
          </p:nvPr>
        </p:nvSpPr>
        <p:spPr/>
        <p:txBody>
          <a:bodyPr/>
          <a:lstStyle/>
          <a:p>
            <a:fld id="{328ADABD-3675-4243-A971-3325765D46ED}" type="slidenum">
              <a:rPr lang="en-US" smtClean="0"/>
              <a:t>13</a:t>
            </a:fld>
            <a:endParaRPr lang="en-US"/>
          </a:p>
        </p:txBody>
      </p:sp>
    </p:spTree>
    <p:extLst>
      <p:ext uri="{BB962C8B-B14F-4D97-AF65-F5344CB8AC3E}">
        <p14:creationId xmlns:p14="http://schemas.microsoft.com/office/powerpoint/2010/main" val="34474206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reviewing the report, evidence and policy regarding a sexual harassment incident – Can you answer these questions? Is there any ambiguity regarding any of these elements? If so, structure your questions for the parties to clarify. </a:t>
            </a:r>
          </a:p>
          <a:p>
            <a:endParaRPr lang="en-US" dirty="0"/>
          </a:p>
          <a:p>
            <a:r>
              <a:rPr lang="en-US" dirty="0"/>
              <a:t>Today, we covered how to review evidence, make on-the-spot relevancy rulings on questions, be aware of information shielded from questions, and consider what to consider when drafting questions for the hearing parties. That concludes what we will cover today. In our next meeting, we will review a 20-minute training video. You will receive a case to review before the meeting, and we will spend our time on discussion questions. Thank you for your time, and I hope what we covered today was helpful.</a:t>
            </a:r>
          </a:p>
        </p:txBody>
      </p:sp>
      <p:sp>
        <p:nvSpPr>
          <p:cNvPr id="4" name="Slide Number Placeholder 3"/>
          <p:cNvSpPr>
            <a:spLocks noGrp="1"/>
          </p:cNvSpPr>
          <p:nvPr>
            <p:ph type="sldNum" sz="quarter" idx="5"/>
          </p:nvPr>
        </p:nvSpPr>
        <p:spPr/>
        <p:txBody>
          <a:bodyPr/>
          <a:lstStyle/>
          <a:p>
            <a:fld id="{328ADABD-3675-4243-A971-3325765D46ED}" type="slidenum">
              <a:rPr lang="en-US" smtClean="0"/>
              <a:t>14</a:t>
            </a:fld>
            <a:endParaRPr lang="en-US"/>
          </a:p>
        </p:txBody>
      </p:sp>
    </p:spTree>
    <p:extLst>
      <p:ext uri="{BB962C8B-B14F-4D97-AF65-F5344CB8AC3E}">
        <p14:creationId xmlns:p14="http://schemas.microsoft.com/office/powerpoint/2010/main" val="4131383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Parties should be provided access to information. Parties should not be surprised at the hearing by information not shared with them. Parties should have an opportunity to see and explain its relevance. This increases fairness in the process. </a:t>
            </a:r>
          </a:p>
        </p:txBody>
      </p:sp>
      <p:sp>
        <p:nvSpPr>
          <p:cNvPr id="4" name="Slide Number Placeholder 3"/>
          <p:cNvSpPr>
            <a:spLocks noGrp="1"/>
          </p:cNvSpPr>
          <p:nvPr>
            <p:ph type="sldNum" sz="quarter" idx="5"/>
          </p:nvPr>
        </p:nvSpPr>
        <p:spPr/>
        <p:txBody>
          <a:bodyPr/>
          <a:lstStyle/>
          <a:p>
            <a:fld id="{328ADABD-3675-4243-A971-3325765D46ED}" type="slidenum">
              <a:rPr lang="en-US" smtClean="0"/>
              <a:t>3</a:t>
            </a:fld>
            <a:endParaRPr lang="en-US"/>
          </a:p>
        </p:txBody>
      </p:sp>
    </p:spTree>
    <p:extLst>
      <p:ext uri="{BB962C8B-B14F-4D97-AF65-F5344CB8AC3E}">
        <p14:creationId xmlns:p14="http://schemas.microsoft.com/office/powerpoint/2010/main" val="4281186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Parties will have two opportunities to review evidence. 1) Directly related and relevant evidence will be reviewed prior to Investigator’s final report and 2) Relevant evidence will be reviewed by parties (with written consent by advisor), and hearing officer. Final report will be submitted to hearing officer and shared with hearing panel to formulate questions. What do the terms 1) not directly related, 2) directly related and 3) relevant mean?</a:t>
            </a:r>
          </a:p>
        </p:txBody>
      </p:sp>
      <p:sp>
        <p:nvSpPr>
          <p:cNvPr id="4" name="Slide Number Placeholder 3"/>
          <p:cNvSpPr>
            <a:spLocks noGrp="1"/>
          </p:cNvSpPr>
          <p:nvPr>
            <p:ph type="sldNum" sz="quarter" idx="5"/>
          </p:nvPr>
        </p:nvSpPr>
        <p:spPr/>
        <p:txBody>
          <a:bodyPr/>
          <a:lstStyle/>
          <a:p>
            <a:fld id="{328ADABD-3675-4243-A971-3325765D46ED}" type="slidenum">
              <a:rPr lang="en-US" smtClean="0"/>
              <a:t>4</a:t>
            </a:fld>
            <a:endParaRPr lang="en-US"/>
          </a:p>
        </p:txBody>
      </p:sp>
    </p:spTree>
    <p:extLst>
      <p:ext uri="{BB962C8B-B14F-4D97-AF65-F5344CB8AC3E}">
        <p14:creationId xmlns:p14="http://schemas.microsoft.com/office/powerpoint/2010/main" val="3206134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Inculpatory </a:t>
            </a:r>
            <a:r>
              <a:rPr lang="en-US" sz="1200" b="0" i="0" kern="1200" dirty="0">
                <a:solidFill>
                  <a:schemeClr val="tx1"/>
                </a:solidFill>
                <a:effectLst/>
                <a:latin typeface="+mn-lt"/>
                <a:ea typeface="+mn-ea"/>
                <a:cs typeface="+mn-cs"/>
              </a:rPr>
              <a:t>is </a:t>
            </a:r>
            <a:r>
              <a:rPr lang="en-US" sz="1200" b="1" i="0" kern="1200" dirty="0">
                <a:solidFill>
                  <a:schemeClr val="tx1"/>
                </a:solidFill>
                <a:effectLst/>
                <a:latin typeface="+mn-lt"/>
                <a:ea typeface="+mn-ea"/>
                <a:cs typeface="+mn-cs"/>
              </a:rPr>
              <a:t>evidence</a:t>
            </a:r>
            <a:r>
              <a:rPr lang="en-US" sz="1200" b="0" i="0" kern="1200" dirty="0">
                <a:solidFill>
                  <a:schemeClr val="tx1"/>
                </a:solidFill>
                <a:effectLst/>
                <a:latin typeface="+mn-lt"/>
                <a:ea typeface="+mn-ea"/>
                <a:cs typeface="+mn-cs"/>
              </a:rPr>
              <a:t> that shows, or tends to show, a person's involvement in an act, or </a:t>
            </a:r>
            <a:r>
              <a:rPr lang="en-US" sz="1200" b="1" i="0" kern="1200" dirty="0">
                <a:solidFill>
                  <a:schemeClr val="tx1"/>
                </a:solidFill>
                <a:effectLst/>
                <a:latin typeface="+mn-lt"/>
                <a:ea typeface="+mn-ea"/>
                <a:cs typeface="+mn-cs"/>
              </a:rPr>
              <a:t>evidence</a:t>
            </a:r>
            <a:r>
              <a:rPr lang="en-US" sz="1200" b="0" i="0" kern="1200" dirty="0">
                <a:solidFill>
                  <a:schemeClr val="tx1"/>
                </a:solidFill>
                <a:effectLst/>
                <a:latin typeface="+mn-lt"/>
                <a:ea typeface="+mn-ea"/>
                <a:cs typeface="+mn-cs"/>
              </a:rPr>
              <a:t> that can establish guilt (tending to prove a violation).</a:t>
            </a:r>
          </a:p>
          <a:p>
            <a:r>
              <a:rPr lang="en-US" b="1" dirty="0"/>
              <a:t>Exculpatory</a:t>
            </a:r>
            <a:r>
              <a:rPr lang="en-US" dirty="0"/>
              <a:t> is evidence that shows, or tends to show, a person is not guilty (tending to disprove a violation). Let’s try a few general examples so you get the idea. The examples during the training may include sensitive information as Title IX deals with matters of sexual nature. </a:t>
            </a:r>
          </a:p>
        </p:txBody>
      </p:sp>
      <p:sp>
        <p:nvSpPr>
          <p:cNvPr id="4" name="Slide Number Placeholder 3"/>
          <p:cNvSpPr>
            <a:spLocks noGrp="1"/>
          </p:cNvSpPr>
          <p:nvPr>
            <p:ph type="sldNum" sz="quarter" idx="5"/>
          </p:nvPr>
        </p:nvSpPr>
        <p:spPr/>
        <p:txBody>
          <a:bodyPr/>
          <a:lstStyle/>
          <a:p>
            <a:fld id="{328ADABD-3675-4243-A971-3325765D46ED}" type="slidenum">
              <a:rPr lang="en-US" smtClean="0"/>
              <a:t>5</a:t>
            </a:fld>
            <a:endParaRPr lang="en-US"/>
          </a:p>
        </p:txBody>
      </p:sp>
    </p:spTree>
    <p:extLst>
      <p:ext uri="{BB962C8B-B14F-4D97-AF65-F5344CB8AC3E}">
        <p14:creationId xmlns:p14="http://schemas.microsoft.com/office/powerpoint/2010/main" val="874355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one example and based upon the terms we just reviewed, Relevant, Directly Related, and Not Directly Related – Choose one term that is relevant to the example. Use the document I sent you to review the terms.</a:t>
            </a:r>
          </a:p>
          <a:p>
            <a:r>
              <a:rPr lang="en-US" dirty="0"/>
              <a:t>1. Relevant, 2. Directly Related, 3. Not directly related, 4. Directly related, 5. Relevant, 6. Not Directly Related</a:t>
            </a:r>
          </a:p>
        </p:txBody>
      </p:sp>
      <p:sp>
        <p:nvSpPr>
          <p:cNvPr id="4" name="Slide Number Placeholder 3"/>
          <p:cNvSpPr>
            <a:spLocks noGrp="1"/>
          </p:cNvSpPr>
          <p:nvPr>
            <p:ph type="sldNum" sz="quarter" idx="5"/>
          </p:nvPr>
        </p:nvSpPr>
        <p:spPr/>
        <p:txBody>
          <a:bodyPr/>
          <a:lstStyle/>
          <a:p>
            <a:fld id="{328ADABD-3675-4243-A971-3325765D46ED}" type="slidenum">
              <a:rPr lang="en-US" smtClean="0"/>
              <a:t>6</a:t>
            </a:fld>
            <a:endParaRPr lang="en-US"/>
          </a:p>
        </p:txBody>
      </p:sp>
    </p:spTree>
    <p:extLst>
      <p:ext uri="{BB962C8B-B14F-4D97-AF65-F5344CB8AC3E}">
        <p14:creationId xmlns:p14="http://schemas.microsoft.com/office/powerpoint/2010/main" val="1830716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would be to the benefit of the process to receive questions prior to the hearing. However, follow-up questions may be asked by the advisors during the hearing with approval from the Hearing Officer. Parties must be able to see and hear the proceedings in real-time. The College must create an audio or audiovisual recording and make it available to the parties for review. One of the tasks of the Hearing Officer is to make on-the-spot relevancy rulings. Although this is a task of the hearing officer, as a panel, you may have questions as well. It is important for you to be aware of the type of questions that may or may not be allowed during the hearing.</a:t>
            </a:r>
          </a:p>
        </p:txBody>
      </p:sp>
      <p:sp>
        <p:nvSpPr>
          <p:cNvPr id="4" name="Slide Number Placeholder 3"/>
          <p:cNvSpPr>
            <a:spLocks noGrp="1"/>
          </p:cNvSpPr>
          <p:nvPr>
            <p:ph type="sldNum" sz="quarter" idx="5"/>
          </p:nvPr>
        </p:nvSpPr>
        <p:spPr/>
        <p:txBody>
          <a:bodyPr/>
          <a:lstStyle/>
          <a:p>
            <a:fld id="{328ADABD-3675-4243-A971-3325765D46ED}" type="slidenum">
              <a:rPr lang="en-US" smtClean="0"/>
              <a:t>7</a:t>
            </a:fld>
            <a:endParaRPr lang="en-US"/>
          </a:p>
        </p:txBody>
      </p:sp>
    </p:spTree>
    <p:extLst>
      <p:ext uri="{BB962C8B-B14F-4D97-AF65-F5344CB8AC3E}">
        <p14:creationId xmlns:p14="http://schemas.microsoft.com/office/powerpoint/2010/main" val="12564829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Hearing Officer will make on-the-spot relevancy rulings on questions allowed and not allowed. Allowed: Such questions and evidence about the Complainant’s prior sexual behavior are </a:t>
            </a:r>
            <a:r>
              <a:rPr lang="en-US" b="1" dirty="0"/>
              <a:t>offered to prove that someone other than the Respondent committed the conduct </a:t>
            </a:r>
            <a:r>
              <a:rPr lang="en-US" dirty="0"/>
              <a:t>alleged by the Complainant, or if the questions and evidence concern specific incidents of the Complainant’s prior sexual behavior with respect to the Respondent and are </a:t>
            </a:r>
            <a:r>
              <a:rPr lang="en-US" b="1" dirty="0"/>
              <a:t>offered to prove consent</a:t>
            </a:r>
            <a:r>
              <a:rPr lang="en-US" dirty="0"/>
              <a:t>. Hearing Officer should apply caution and may need to seek advice from legal or Title IX Coordinator before allowing.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get an understanding of on-the-spot relevancy rulings, we will review 3 examples.</a:t>
            </a:r>
          </a:p>
        </p:txBody>
      </p:sp>
      <p:sp>
        <p:nvSpPr>
          <p:cNvPr id="4" name="Slide Number Placeholder 3"/>
          <p:cNvSpPr>
            <a:spLocks noGrp="1"/>
          </p:cNvSpPr>
          <p:nvPr>
            <p:ph type="sldNum" sz="quarter" idx="5"/>
          </p:nvPr>
        </p:nvSpPr>
        <p:spPr/>
        <p:txBody>
          <a:bodyPr/>
          <a:lstStyle/>
          <a:p>
            <a:fld id="{328ADABD-3675-4243-A971-3325765D46ED}" type="slidenum">
              <a:rPr lang="en-US" smtClean="0"/>
              <a:t>8</a:t>
            </a:fld>
            <a:endParaRPr lang="en-US"/>
          </a:p>
        </p:txBody>
      </p:sp>
    </p:spTree>
    <p:extLst>
      <p:ext uri="{BB962C8B-B14F-4D97-AF65-F5344CB8AC3E}">
        <p14:creationId xmlns:p14="http://schemas.microsoft.com/office/powerpoint/2010/main" val="2829543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Relevant</a:t>
            </a:r>
            <a:r>
              <a:rPr lang="en-US" sz="1200" kern="1200" dirty="0">
                <a:solidFill>
                  <a:schemeClr val="tx1"/>
                </a:solidFill>
                <a:effectLst/>
                <a:latin typeface="+mn-lt"/>
                <a:ea typeface="+mn-ea"/>
                <a:cs typeface="+mn-cs"/>
              </a:rPr>
              <a:t>. It does not provide direct information about the alleged sexual assault, but </a:t>
            </a:r>
            <a:r>
              <a:rPr lang="en-US" sz="1200" b="1" kern="1200" dirty="0">
                <a:solidFill>
                  <a:schemeClr val="tx1"/>
                </a:solidFill>
                <a:effectLst/>
                <a:latin typeface="+mn-lt"/>
                <a:ea typeface="+mn-ea"/>
                <a:cs typeface="+mn-cs"/>
              </a:rPr>
              <a:t>it provides context surrounding the incident and may serve as important information in assessing the credibility of the Complainant</a:t>
            </a:r>
            <a:r>
              <a:rPr lang="en-US" sz="1200" kern="1200" dirty="0">
                <a:solidFill>
                  <a:schemeClr val="tx1"/>
                </a:solidFill>
                <a:effectLst/>
                <a:latin typeface="+mn-lt"/>
                <a:ea typeface="+mn-ea"/>
                <a:cs typeface="+mn-cs"/>
              </a:rPr>
              <a:t>. While subsequent consensual sexual acts may not prove prior acts were consensual, they might do so, and that is for the decision-maker to determine. The information about the election may provide a motive to file a complaint or to fabricate one. While the Complainant’s prior sexual history is barred by the 2020 Title IX regulations, </a:t>
            </a:r>
            <a:r>
              <a:rPr lang="en-US" sz="1200" b="1" kern="1200" dirty="0">
                <a:solidFill>
                  <a:schemeClr val="tx1"/>
                </a:solidFill>
                <a:effectLst/>
                <a:latin typeface="+mn-lt"/>
                <a:ea typeface="+mn-ea"/>
                <a:cs typeface="+mn-cs"/>
              </a:rPr>
              <a:t>subsequent sexual history is not, and here it is offered by the Respondent to show consent. </a:t>
            </a:r>
          </a:p>
          <a:p>
            <a:endParaRPr lang="en-US" dirty="0"/>
          </a:p>
        </p:txBody>
      </p:sp>
      <p:sp>
        <p:nvSpPr>
          <p:cNvPr id="4" name="Slide Number Placeholder 3"/>
          <p:cNvSpPr>
            <a:spLocks noGrp="1"/>
          </p:cNvSpPr>
          <p:nvPr>
            <p:ph type="sldNum" sz="quarter" idx="5"/>
          </p:nvPr>
        </p:nvSpPr>
        <p:spPr/>
        <p:txBody>
          <a:bodyPr/>
          <a:lstStyle/>
          <a:p>
            <a:fld id="{328ADABD-3675-4243-A971-3325765D46ED}" type="slidenum">
              <a:rPr lang="en-US" smtClean="0"/>
              <a:t>9</a:t>
            </a:fld>
            <a:endParaRPr lang="en-US"/>
          </a:p>
        </p:txBody>
      </p:sp>
    </p:spTree>
    <p:extLst>
      <p:ext uri="{BB962C8B-B14F-4D97-AF65-F5344CB8AC3E}">
        <p14:creationId xmlns:p14="http://schemas.microsoft.com/office/powerpoint/2010/main" val="13437722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Best answer is one. Allowed. There were already three people that had very similar accounts of the matter. The respondent’s advisor can proceed with instruction to focus on covering new ground. It allows due process and the question is not related to privileged criteria. </a:t>
            </a:r>
          </a:p>
        </p:txBody>
      </p:sp>
      <p:sp>
        <p:nvSpPr>
          <p:cNvPr id="4" name="Slide Number Placeholder 3"/>
          <p:cNvSpPr>
            <a:spLocks noGrp="1"/>
          </p:cNvSpPr>
          <p:nvPr>
            <p:ph type="sldNum" sz="quarter" idx="5"/>
          </p:nvPr>
        </p:nvSpPr>
        <p:spPr/>
        <p:txBody>
          <a:bodyPr/>
          <a:lstStyle/>
          <a:p>
            <a:fld id="{328ADABD-3675-4243-A971-3325765D46ED}" type="slidenum">
              <a:rPr lang="en-US" smtClean="0"/>
              <a:t>10</a:t>
            </a:fld>
            <a:endParaRPr lang="en-US"/>
          </a:p>
        </p:txBody>
      </p:sp>
    </p:spTree>
    <p:extLst>
      <p:ext uri="{BB962C8B-B14F-4D97-AF65-F5344CB8AC3E}">
        <p14:creationId xmlns:p14="http://schemas.microsoft.com/office/powerpoint/2010/main" val="2234471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6495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070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93785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74589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7430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362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5/28/2026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2973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5/28/2026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9607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818C68F-D26B-8F47-958C-23B49CF8A634}" type="datetimeFigureOut">
              <a:rPr lang="en-US" smtClean="0"/>
              <a:pPr/>
              <a:t>5/28/2026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253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0DF5E60-9974-AC48-9591-99C2BB44B7CF}" type="datetimeFigureOut">
              <a:rPr lang="en-US" smtClean="0"/>
              <a:pPr/>
              <a:t>5/28/2026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018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551475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9B482E8-6E0E-1B4F-B1FD-C69DB9E858D9}" type="datetimeFigureOut">
              <a:rPr lang="en-US" smtClean="0"/>
              <a:pPr/>
              <a:t>5/28/2026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4895624"/>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pixabay.com/en/thank-you-thanks-gratitude-grateful-1186356/"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FA22E-5992-4F0B-A61D-3F4D3FC0FBDB}"/>
              </a:ext>
            </a:extLst>
          </p:cNvPr>
          <p:cNvSpPr>
            <a:spLocks noGrp="1"/>
          </p:cNvSpPr>
          <p:nvPr>
            <p:ph type="ctrTitle"/>
          </p:nvPr>
        </p:nvSpPr>
        <p:spPr/>
        <p:txBody>
          <a:bodyPr/>
          <a:lstStyle/>
          <a:p>
            <a:r>
              <a:rPr lang="en-US" b="1" dirty="0">
                <a:solidFill>
                  <a:schemeClr val="accent2"/>
                </a:solidFill>
              </a:rPr>
              <a:t>Title IX Hearing Panel</a:t>
            </a:r>
          </a:p>
        </p:txBody>
      </p:sp>
      <p:sp>
        <p:nvSpPr>
          <p:cNvPr id="3" name="Subtitle 2">
            <a:extLst>
              <a:ext uri="{FF2B5EF4-FFF2-40B4-BE49-F238E27FC236}">
                <a16:creationId xmlns:a16="http://schemas.microsoft.com/office/drawing/2014/main" id="{F1FE9528-6E0A-46FE-9326-A3FF69858A34}"/>
              </a:ext>
            </a:extLst>
          </p:cNvPr>
          <p:cNvSpPr>
            <a:spLocks noGrp="1"/>
          </p:cNvSpPr>
          <p:nvPr>
            <p:ph type="subTitle" idx="1"/>
          </p:nvPr>
        </p:nvSpPr>
        <p:spPr>
          <a:xfrm>
            <a:off x="1100051" y="4455621"/>
            <a:ext cx="10181842" cy="1143000"/>
          </a:xfrm>
        </p:spPr>
        <p:txBody>
          <a:bodyPr>
            <a:normAutofit/>
          </a:bodyPr>
          <a:lstStyle/>
          <a:p>
            <a:r>
              <a:rPr lang="en-US" sz="1600" b="1" dirty="0"/>
              <a:t>Stacey Allen, HR Compliance officer and Title IX Coordinator</a:t>
            </a:r>
          </a:p>
          <a:p>
            <a:r>
              <a:rPr lang="en-US" sz="1600" b="1" dirty="0"/>
              <a:t>May 2024</a:t>
            </a:r>
          </a:p>
        </p:txBody>
      </p:sp>
    </p:spTree>
    <p:extLst>
      <p:ext uri="{BB962C8B-B14F-4D97-AF65-F5344CB8AC3E}">
        <p14:creationId xmlns:p14="http://schemas.microsoft.com/office/powerpoint/2010/main" val="1171957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01987-5CBA-4247-AAFA-D4F8414D025D}"/>
              </a:ext>
            </a:extLst>
          </p:cNvPr>
          <p:cNvSpPr>
            <a:spLocks noGrp="1"/>
          </p:cNvSpPr>
          <p:nvPr>
            <p:ph type="title"/>
          </p:nvPr>
        </p:nvSpPr>
        <p:spPr/>
        <p:txBody>
          <a:bodyPr/>
          <a:lstStyle/>
          <a:p>
            <a:r>
              <a:rPr lang="en-US" b="1" dirty="0">
                <a:solidFill>
                  <a:schemeClr val="accent2"/>
                </a:solidFill>
              </a:rPr>
              <a:t>On-the- Spot Example 2</a:t>
            </a:r>
          </a:p>
        </p:txBody>
      </p:sp>
      <p:sp>
        <p:nvSpPr>
          <p:cNvPr id="3" name="Content Placeholder 2">
            <a:extLst>
              <a:ext uri="{FF2B5EF4-FFF2-40B4-BE49-F238E27FC236}">
                <a16:creationId xmlns:a16="http://schemas.microsoft.com/office/drawing/2014/main" id="{AA0EDF2E-50EC-419F-832A-3199B2ABE14E}"/>
              </a:ext>
            </a:extLst>
          </p:cNvPr>
          <p:cNvSpPr>
            <a:spLocks noGrp="1"/>
          </p:cNvSpPr>
          <p:nvPr>
            <p:ph idx="1"/>
          </p:nvPr>
        </p:nvSpPr>
        <p:spPr/>
        <p:txBody>
          <a:bodyPr/>
          <a:lstStyle/>
          <a:p>
            <a:pPr marL="0" indent="0">
              <a:buNone/>
            </a:pPr>
            <a:r>
              <a:rPr lang="en-US" dirty="0">
                <a:solidFill>
                  <a:schemeClr val="tx1"/>
                </a:solidFill>
              </a:rPr>
              <a:t>As Hearing Officer, you ask the investigator why a person identified by both parties as being present during the incident was not questioned. The investigator responds three other people present were interviewed, and all had very similar accounts, so the investigator did not think it was necessary to interview. Later the Respondent’s advisor asks, “Isn’t that person someone with relevant information?” </a:t>
            </a:r>
            <a:r>
              <a:rPr lang="en-US" b="1" dirty="0">
                <a:solidFill>
                  <a:schemeClr val="tx1"/>
                </a:solidFill>
              </a:rPr>
              <a:t>Choose one, How would you respond?</a:t>
            </a:r>
          </a:p>
          <a:p>
            <a:pPr marL="457200" indent="-457200">
              <a:buAutoNum type="arabicPeriod"/>
            </a:pPr>
            <a:r>
              <a:rPr lang="en-US" dirty="0">
                <a:solidFill>
                  <a:schemeClr val="tx1"/>
                </a:solidFill>
              </a:rPr>
              <a:t>That seems a little duplicative of my previous question. I’ll allow it, but please focus on covering new ground.</a:t>
            </a:r>
          </a:p>
          <a:p>
            <a:pPr marL="457200" indent="-457200">
              <a:buAutoNum type="arabicPeriod"/>
            </a:pPr>
            <a:r>
              <a:rPr lang="en-US" dirty="0">
                <a:solidFill>
                  <a:schemeClr val="tx1"/>
                </a:solidFill>
              </a:rPr>
              <a:t>Allowed.</a:t>
            </a:r>
          </a:p>
          <a:p>
            <a:pPr marL="457200" indent="-457200">
              <a:buAutoNum type="arabicPeriod"/>
            </a:pPr>
            <a:r>
              <a:rPr lang="en-US" dirty="0">
                <a:solidFill>
                  <a:schemeClr val="tx1"/>
                </a:solidFill>
              </a:rPr>
              <a:t>That question is barred as irrelevant because it is duplicative of a question posed previously.</a:t>
            </a:r>
          </a:p>
        </p:txBody>
      </p:sp>
    </p:spTree>
    <p:extLst>
      <p:ext uri="{BB962C8B-B14F-4D97-AF65-F5344CB8AC3E}">
        <p14:creationId xmlns:p14="http://schemas.microsoft.com/office/powerpoint/2010/main" val="740517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5916-65B9-4D7D-ADBA-1A68BA95DA8A}"/>
              </a:ext>
            </a:extLst>
          </p:cNvPr>
          <p:cNvSpPr>
            <a:spLocks noGrp="1"/>
          </p:cNvSpPr>
          <p:nvPr>
            <p:ph type="title"/>
          </p:nvPr>
        </p:nvSpPr>
        <p:spPr/>
        <p:txBody>
          <a:bodyPr/>
          <a:lstStyle/>
          <a:p>
            <a:r>
              <a:rPr lang="en-US" b="1" dirty="0">
                <a:solidFill>
                  <a:schemeClr val="accent2"/>
                </a:solidFill>
              </a:rPr>
              <a:t>On-the- Spot Example 3</a:t>
            </a:r>
            <a:endParaRPr lang="en-US" dirty="0"/>
          </a:p>
        </p:txBody>
      </p:sp>
      <p:sp>
        <p:nvSpPr>
          <p:cNvPr id="3" name="Content Placeholder 2">
            <a:extLst>
              <a:ext uri="{FF2B5EF4-FFF2-40B4-BE49-F238E27FC236}">
                <a16:creationId xmlns:a16="http://schemas.microsoft.com/office/drawing/2014/main" id="{A4978DCF-6985-4536-B3A5-3E662EDFFF6A}"/>
              </a:ext>
            </a:extLst>
          </p:cNvPr>
          <p:cNvSpPr>
            <a:spLocks noGrp="1"/>
          </p:cNvSpPr>
          <p:nvPr>
            <p:ph idx="1"/>
          </p:nvPr>
        </p:nvSpPr>
        <p:spPr/>
        <p:txBody>
          <a:bodyPr>
            <a:normAutofit/>
          </a:bodyPr>
          <a:lstStyle/>
          <a:p>
            <a:r>
              <a:rPr lang="en-US" dirty="0"/>
              <a:t>Complainant says, “I would like to begin by reading this note that the Respondent put on my desk in class the day after he violated me. The note says, ‘Taylor, so sorry about yesterday. I’m not that kind of guy, and I hope you can forgive me.’” You can see that everyone else in the Zoom room is as shocked as you are. There was nothing about this note in the investigation report. You hear the Respondent whisper to his advisor, “I forgot I wrote that, but it was about something else.” </a:t>
            </a:r>
            <a:r>
              <a:rPr lang="en-US" b="1" dirty="0">
                <a:solidFill>
                  <a:schemeClr val="tx1"/>
                </a:solidFill>
              </a:rPr>
              <a:t>Choose one. How would you respond?</a:t>
            </a:r>
            <a:endParaRPr lang="en-US" dirty="0"/>
          </a:p>
          <a:p>
            <a:pPr marL="457200" indent="-457200">
              <a:buFont typeface="Calibri" panose="020F0502020204030204" pitchFamily="34" charset="0"/>
              <a:buAutoNum type="arabicPeriod"/>
            </a:pPr>
            <a:r>
              <a:rPr lang="en-US" dirty="0">
                <a:solidFill>
                  <a:schemeClr val="tx1"/>
                </a:solidFill>
              </a:rPr>
              <a:t>Allow the note to become part of the body of evidence. The Respondent will have a chance to explain, and his advisor will have an opportunity to ask questions. </a:t>
            </a:r>
          </a:p>
          <a:p>
            <a:pPr marL="457200" indent="-457200">
              <a:buFont typeface="Calibri" panose="020F0502020204030204" pitchFamily="34" charset="0"/>
              <a:buAutoNum type="arabicPeriod"/>
            </a:pPr>
            <a:r>
              <a:rPr lang="en-US" dirty="0">
                <a:solidFill>
                  <a:schemeClr val="tx1"/>
                </a:solidFill>
              </a:rPr>
              <a:t>Ask the Complainant why she didn’t show the note to the investigators. When she says, “I just forgot,” you bar the note from admission. </a:t>
            </a:r>
          </a:p>
          <a:p>
            <a:pPr marL="457200" indent="-457200">
              <a:buFont typeface="Calibri" panose="020F0502020204030204" pitchFamily="34" charset="0"/>
              <a:buAutoNum type="arabicPeriod"/>
            </a:pPr>
            <a:r>
              <a:rPr lang="en-US" dirty="0">
                <a:solidFill>
                  <a:schemeClr val="tx1"/>
                </a:solidFill>
              </a:rPr>
              <a:t>Call a recess and postpone the rest of the hearing for three days so that the Respondent can have time to prepare a response.</a:t>
            </a:r>
          </a:p>
        </p:txBody>
      </p:sp>
    </p:spTree>
    <p:extLst>
      <p:ext uri="{BB962C8B-B14F-4D97-AF65-F5344CB8AC3E}">
        <p14:creationId xmlns:p14="http://schemas.microsoft.com/office/powerpoint/2010/main" val="3018270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16A3D-42ED-446D-885B-1EC2D63D11B8}"/>
              </a:ext>
            </a:extLst>
          </p:cNvPr>
          <p:cNvSpPr>
            <a:spLocks noGrp="1"/>
          </p:cNvSpPr>
          <p:nvPr>
            <p:ph type="title"/>
          </p:nvPr>
        </p:nvSpPr>
        <p:spPr/>
        <p:txBody>
          <a:bodyPr/>
          <a:lstStyle/>
          <a:p>
            <a:r>
              <a:rPr lang="en-US" b="1" dirty="0">
                <a:solidFill>
                  <a:schemeClr val="accent2"/>
                </a:solidFill>
              </a:rPr>
              <a:t>Definition of Sexual Harassment </a:t>
            </a:r>
          </a:p>
        </p:txBody>
      </p:sp>
      <p:sp>
        <p:nvSpPr>
          <p:cNvPr id="3" name="Content Placeholder 2">
            <a:extLst>
              <a:ext uri="{FF2B5EF4-FFF2-40B4-BE49-F238E27FC236}">
                <a16:creationId xmlns:a16="http://schemas.microsoft.com/office/drawing/2014/main" id="{9FEB247A-8050-44E3-97DC-D5F2F4F7BA5D}"/>
              </a:ext>
            </a:extLst>
          </p:cNvPr>
          <p:cNvSpPr>
            <a:spLocks noGrp="1"/>
          </p:cNvSpPr>
          <p:nvPr>
            <p:ph idx="1"/>
          </p:nvPr>
        </p:nvSpPr>
        <p:spPr/>
        <p:txBody>
          <a:bodyPr>
            <a:normAutofit fontScale="85000" lnSpcReduction="20000"/>
          </a:bodyPr>
          <a:lstStyle/>
          <a:p>
            <a:r>
              <a:rPr lang="en-US" b="1" dirty="0"/>
              <a:t>Sexual Harassment: </a:t>
            </a:r>
            <a:r>
              <a:rPr lang="en-US" dirty="0"/>
              <a:t>Includes the </a:t>
            </a:r>
            <a:r>
              <a:rPr lang="en-US" b="1" dirty="0">
                <a:solidFill>
                  <a:schemeClr val="accent2"/>
                </a:solidFill>
              </a:rPr>
              <a:t>actual or attempted offenses </a:t>
            </a:r>
            <a:r>
              <a:rPr lang="en-US" dirty="0"/>
              <a:t>of sexual harassment, sexual assault, domestic violence, dating violence, and stalking, and is defined as: Conduct on the basis of sex or that is sexual that satisfies one or more of the following: </a:t>
            </a:r>
            <a:endParaRPr lang="en-US" b="1" dirty="0"/>
          </a:p>
          <a:p>
            <a:r>
              <a:rPr lang="en-US" b="1" dirty="0"/>
              <a:t>1) Quid Pro Quo: </a:t>
            </a:r>
          </a:p>
          <a:p>
            <a:r>
              <a:rPr lang="en-US" dirty="0"/>
              <a:t>An employee of the College, </a:t>
            </a:r>
            <a:r>
              <a:rPr lang="en-US" b="1" dirty="0">
                <a:solidFill>
                  <a:schemeClr val="accent2"/>
                </a:solidFill>
              </a:rPr>
              <a:t>conditions</a:t>
            </a:r>
            <a:r>
              <a:rPr lang="en-US" dirty="0"/>
              <a:t> (implicitly or explicitly) the provision of an aid, benefit, or service of the College, on an individual’s participation in </a:t>
            </a:r>
            <a:r>
              <a:rPr lang="en-US" b="1" dirty="0">
                <a:solidFill>
                  <a:schemeClr val="accent2"/>
                </a:solidFill>
              </a:rPr>
              <a:t>unwelcome sexual conduct</a:t>
            </a:r>
            <a:r>
              <a:rPr lang="en-US" dirty="0"/>
              <a:t>. </a:t>
            </a:r>
          </a:p>
          <a:p>
            <a:r>
              <a:rPr lang="en-US" b="1" dirty="0"/>
              <a:t>2) Sexual Harassment: </a:t>
            </a:r>
          </a:p>
          <a:p>
            <a:r>
              <a:rPr lang="en-US" b="1" dirty="0">
                <a:solidFill>
                  <a:schemeClr val="accent2"/>
                </a:solidFill>
              </a:rPr>
              <a:t>Unwelcome conduct</a:t>
            </a:r>
            <a:r>
              <a:rPr lang="en-US" dirty="0"/>
              <a:t>, </a:t>
            </a:r>
            <a:r>
              <a:rPr lang="en-US" dirty="0">
                <a:solidFill>
                  <a:schemeClr val="accent2"/>
                </a:solidFill>
              </a:rPr>
              <a:t>determined by a reasonable person, to be so severe, and pervasive, and, objectively offensive</a:t>
            </a:r>
            <a:r>
              <a:rPr lang="en-US" dirty="0"/>
              <a:t>, that it effectively </a:t>
            </a:r>
            <a:r>
              <a:rPr lang="en-US" b="1" dirty="0">
                <a:solidFill>
                  <a:schemeClr val="accent2"/>
                </a:solidFill>
              </a:rPr>
              <a:t>denies a person equal access to the College’s education program or activity</a:t>
            </a:r>
            <a:r>
              <a:rPr lang="en-US" dirty="0"/>
              <a:t>.</a:t>
            </a:r>
          </a:p>
          <a:p>
            <a:r>
              <a:rPr lang="en-US" b="1" dirty="0"/>
              <a:t>3) Sexual assault, defined as: </a:t>
            </a:r>
          </a:p>
          <a:p>
            <a:r>
              <a:rPr lang="en-US" dirty="0"/>
              <a:t>a) Sex Offenses, </a:t>
            </a:r>
            <a:r>
              <a:rPr lang="en-US" b="1" dirty="0">
                <a:solidFill>
                  <a:schemeClr val="accent2"/>
                </a:solidFill>
              </a:rPr>
              <a:t>Forcible</a:t>
            </a:r>
            <a:r>
              <a:rPr lang="en-US" dirty="0"/>
              <a:t>: Any attempted or actual sexual act directed against another person, </a:t>
            </a:r>
            <a:r>
              <a:rPr lang="en-US" b="1" dirty="0">
                <a:solidFill>
                  <a:schemeClr val="accent2"/>
                </a:solidFill>
              </a:rPr>
              <a:t>without consent </a:t>
            </a:r>
            <a:r>
              <a:rPr lang="en-US" dirty="0"/>
              <a:t>of the victim, including instances where the victim is </a:t>
            </a:r>
            <a:r>
              <a:rPr lang="en-US" b="1" dirty="0">
                <a:solidFill>
                  <a:schemeClr val="accent2"/>
                </a:solidFill>
              </a:rPr>
              <a:t>incapable of giving consent</a:t>
            </a:r>
            <a:r>
              <a:rPr lang="en-US" dirty="0"/>
              <a:t>.</a:t>
            </a:r>
          </a:p>
          <a:p>
            <a:r>
              <a:rPr lang="en-US" dirty="0"/>
              <a:t>b) Sex Offenses, Non-forcible: Incest and Statutory Rape</a:t>
            </a:r>
          </a:p>
          <a:p>
            <a:endParaRPr lang="en-US" dirty="0"/>
          </a:p>
        </p:txBody>
      </p:sp>
    </p:spTree>
    <p:extLst>
      <p:ext uri="{BB962C8B-B14F-4D97-AF65-F5344CB8AC3E}">
        <p14:creationId xmlns:p14="http://schemas.microsoft.com/office/powerpoint/2010/main" val="976979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C82B2-5EAE-4A45-9F53-144152CBEC8D}"/>
              </a:ext>
            </a:extLst>
          </p:cNvPr>
          <p:cNvSpPr>
            <a:spLocks noGrp="1"/>
          </p:cNvSpPr>
          <p:nvPr>
            <p:ph type="title"/>
          </p:nvPr>
        </p:nvSpPr>
        <p:spPr/>
        <p:txBody>
          <a:bodyPr/>
          <a:lstStyle/>
          <a:p>
            <a:r>
              <a:rPr lang="en-US" b="1" dirty="0">
                <a:solidFill>
                  <a:schemeClr val="accent2"/>
                </a:solidFill>
              </a:rPr>
              <a:t>Drafting Questions</a:t>
            </a:r>
          </a:p>
        </p:txBody>
      </p:sp>
      <p:sp>
        <p:nvSpPr>
          <p:cNvPr id="3" name="Content Placeholder 2">
            <a:extLst>
              <a:ext uri="{FF2B5EF4-FFF2-40B4-BE49-F238E27FC236}">
                <a16:creationId xmlns:a16="http://schemas.microsoft.com/office/drawing/2014/main" id="{0C2F3470-C54E-48AB-9828-4A064F0DA0EB}"/>
              </a:ext>
            </a:extLst>
          </p:cNvPr>
          <p:cNvSpPr>
            <a:spLocks noGrp="1"/>
          </p:cNvSpPr>
          <p:nvPr>
            <p:ph idx="1"/>
          </p:nvPr>
        </p:nvSpPr>
        <p:spPr/>
        <p:txBody>
          <a:bodyPr/>
          <a:lstStyle/>
          <a:p>
            <a:pPr marL="0" indent="0">
              <a:buNone/>
            </a:pPr>
            <a:r>
              <a:rPr lang="en-US" dirty="0">
                <a:solidFill>
                  <a:schemeClr val="tx1"/>
                </a:solidFill>
              </a:rPr>
              <a:t> </a:t>
            </a:r>
            <a:r>
              <a:rPr lang="en-US" b="1" dirty="0"/>
              <a:t>Review the statements and choose one that would be your course of action.</a:t>
            </a:r>
          </a:p>
          <a:p>
            <a:pPr marL="457200" indent="-457200">
              <a:buFont typeface="Calibri" panose="020F0502020204030204" pitchFamily="34" charset="0"/>
              <a:buAutoNum type="arabicPeriod"/>
            </a:pPr>
            <a:r>
              <a:rPr lang="en-US" dirty="0">
                <a:solidFill>
                  <a:schemeClr val="tx1"/>
                </a:solidFill>
              </a:rPr>
              <a:t>Make a list of all the areas of ambiguity and draft questions for each. There is no such thing as being too thorough. </a:t>
            </a:r>
          </a:p>
          <a:p>
            <a:pPr marL="457200" indent="-457200">
              <a:buFont typeface="Calibri" panose="020F0502020204030204" pitchFamily="34" charset="0"/>
              <a:buAutoNum type="arabicPeriod"/>
            </a:pPr>
            <a:r>
              <a:rPr lang="en-US" dirty="0">
                <a:solidFill>
                  <a:schemeClr val="tx1"/>
                </a:solidFill>
              </a:rPr>
              <a:t>Identify any areas of ambiguity that go directly to elements of the alleged wrongdoing and draft questions to resolve those areas only. </a:t>
            </a:r>
          </a:p>
          <a:p>
            <a:pPr marL="457200" indent="-457200">
              <a:buFont typeface="Calibri" panose="020F0502020204030204" pitchFamily="34" charset="0"/>
              <a:buAutoNum type="arabicPeriod"/>
            </a:pPr>
            <a:r>
              <a:rPr lang="en-US" dirty="0">
                <a:solidFill>
                  <a:schemeClr val="tx1"/>
                </a:solidFill>
              </a:rPr>
              <a:t>Call the investigator or witness to get answers to your questions about the incident. Then draft the questions for the remaining areas of ambiguity so that the hearing can be both thorough and efficient.</a:t>
            </a:r>
          </a:p>
        </p:txBody>
      </p:sp>
    </p:spTree>
    <p:extLst>
      <p:ext uri="{BB962C8B-B14F-4D97-AF65-F5344CB8AC3E}">
        <p14:creationId xmlns:p14="http://schemas.microsoft.com/office/powerpoint/2010/main" val="270244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6443B-2CEF-4D22-AE0E-115221DD6A33}"/>
              </a:ext>
            </a:extLst>
          </p:cNvPr>
          <p:cNvSpPr>
            <a:spLocks noGrp="1"/>
          </p:cNvSpPr>
          <p:nvPr>
            <p:ph type="title"/>
          </p:nvPr>
        </p:nvSpPr>
        <p:spPr/>
        <p:txBody>
          <a:bodyPr/>
          <a:lstStyle/>
          <a:p>
            <a:r>
              <a:rPr lang="en-US" b="1" dirty="0">
                <a:solidFill>
                  <a:schemeClr val="accent2"/>
                </a:solidFill>
              </a:rPr>
              <a:t>General Preparation Questions</a:t>
            </a:r>
          </a:p>
        </p:txBody>
      </p:sp>
      <p:sp>
        <p:nvSpPr>
          <p:cNvPr id="3" name="Content Placeholder 2">
            <a:extLst>
              <a:ext uri="{FF2B5EF4-FFF2-40B4-BE49-F238E27FC236}">
                <a16:creationId xmlns:a16="http://schemas.microsoft.com/office/drawing/2014/main" id="{162A4A90-340D-4484-8E7B-5947B49E6CC4}"/>
              </a:ext>
            </a:extLst>
          </p:cNvPr>
          <p:cNvSpPr>
            <a:spLocks noGrp="1"/>
          </p:cNvSpPr>
          <p:nvPr>
            <p:ph idx="1"/>
          </p:nvPr>
        </p:nvSpPr>
        <p:spPr/>
        <p:txBody>
          <a:bodyPr>
            <a:normAutofit fontScale="92500" lnSpcReduction="10000"/>
          </a:bodyPr>
          <a:lstStyle/>
          <a:p>
            <a:r>
              <a:rPr lang="en-US" dirty="0"/>
              <a:t>Review College policy – definition of sexual discrimination/harassment</a:t>
            </a:r>
          </a:p>
          <a:p>
            <a:r>
              <a:rPr lang="en-US" dirty="0"/>
              <a:t>Relationship between parties known?</a:t>
            </a:r>
          </a:p>
          <a:p>
            <a:r>
              <a:rPr lang="en-US" dirty="0"/>
              <a:t>Was it intentional?</a:t>
            </a:r>
          </a:p>
          <a:p>
            <a:r>
              <a:rPr lang="en-US" dirty="0"/>
              <a:t>Without consent?</a:t>
            </a:r>
          </a:p>
          <a:p>
            <a:r>
              <a:rPr lang="en-US" dirty="0"/>
              <a:t>Of another person’s intimate parts (what part(s)? Or</a:t>
            </a:r>
          </a:p>
          <a:p>
            <a:r>
              <a:rPr lang="en-US" dirty="0"/>
              <a:t>With respondent’s intimate parts (what part(s))? Or</a:t>
            </a:r>
          </a:p>
          <a:p>
            <a:r>
              <a:rPr lang="en-US" dirty="0"/>
              <a:t>For purposes of sexual gratification</a:t>
            </a:r>
          </a:p>
          <a:p>
            <a:r>
              <a:rPr lang="en-US" dirty="0"/>
              <a:t>Using Force</a:t>
            </a:r>
          </a:p>
          <a:p>
            <a:r>
              <a:rPr lang="en-US" dirty="0"/>
              <a:t>To cause another person to touch their own or another person’s intimate parts (what part(s)?</a:t>
            </a:r>
          </a:p>
          <a:p>
            <a:r>
              <a:rPr lang="en-US" dirty="0"/>
              <a:t>Denied access to program or activity?</a:t>
            </a:r>
          </a:p>
        </p:txBody>
      </p:sp>
    </p:spTree>
    <p:extLst>
      <p:ext uri="{BB962C8B-B14F-4D97-AF65-F5344CB8AC3E}">
        <p14:creationId xmlns:p14="http://schemas.microsoft.com/office/powerpoint/2010/main" val="4164601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5532581-1EC7-4999-AB3E-DFC6EB315B4E}"/>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524000" y="166688"/>
            <a:ext cx="7748789" cy="5529084"/>
          </a:xfrm>
          <a:prstGeom prst="rect">
            <a:avLst/>
          </a:prstGeom>
        </p:spPr>
      </p:pic>
    </p:spTree>
    <p:extLst>
      <p:ext uri="{BB962C8B-B14F-4D97-AF65-F5344CB8AC3E}">
        <p14:creationId xmlns:p14="http://schemas.microsoft.com/office/powerpoint/2010/main" val="2033730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F7262-6013-4B3F-85CB-F863CF8148B7}"/>
              </a:ext>
            </a:extLst>
          </p:cNvPr>
          <p:cNvSpPr>
            <a:spLocks noGrp="1"/>
          </p:cNvSpPr>
          <p:nvPr>
            <p:ph type="title"/>
          </p:nvPr>
        </p:nvSpPr>
        <p:spPr/>
        <p:txBody>
          <a:bodyPr/>
          <a:lstStyle/>
          <a:p>
            <a:r>
              <a:rPr lang="en-US" b="1" dirty="0">
                <a:solidFill>
                  <a:schemeClr val="accent2"/>
                </a:solidFill>
              </a:rPr>
              <a:t>Disclaimer</a:t>
            </a:r>
          </a:p>
        </p:txBody>
      </p:sp>
      <p:sp>
        <p:nvSpPr>
          <p:cNvPr id="3" name="Content Placeholder 2">
            <a:extLst>
              <a:ext uri="{FF2B5EF4-FFF2-40B4-BE49-F238E27FC236}">
                <a16:creationId xmlns:a16="http://schemas.microsoft.com/office/drawing/2014/main" id="{EDEFCF84-6528-4AF7-B650-1B1F41EF14D9}"/>
              </a:ext>
            </a:extLst>
          </p:cNvPr>
          <p:cNvSpPr>
            <a:spLocks noGrp="1"/>
          </p:cNvSpPr>
          <p:nvPr>
            <p:ph idx="1"/>
          </p:nvPr>
        </p:nvSpPr>
        <p:spPr/>
        <p:txBody>
          <a:bodyPr/>
          <a:lstStyle/>
          <a:p>
            <a:r>
              <a:rPr lang="en-US" dirty="0"/>
              <a:t>This presentation is not for publishing or sharing with anyone outside of the Hearing Panel. Some information provided is from proprietary/copyrighted sources and is only available to assist you in understanding your role the Title IX process. The College obtained the information for Title IX purposes through membership with the ATIXA organization. It is not to be used as legal advice or for application in all situations.</a:t>
            </a:r>
          </a:p>
        </p:txBody>
      </p:sp>
    </p:spTree>
    <p:extLst>
      <p:ext uri="{BB962C8B-B14F-4D97-AF65-F5344CB8AC3E}">
        <p14:creationId xmlns:p14="http://schemas.microsoft.com/office/powerpoint/2010/main" val="1576970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72EA3-9927-4F23-AEDD-A3D994AEEE6A}"/>
              </a:ext>
            </a:extLst>
          </p:cNvPr>
          <p:cNvSpPr>
            <a:spLocks noGrp="1"/>
          </p:cNvSpPr>
          <p:nvPr>
            <p:ph type="title"/>
          </p:nvPr>
        </p:nvSpPr>
        <p:spPr/>
        <p:txBody>
          <a:bodyPr/>
          <a:lstStyle/>
          <a:p>
            <a:r>
              <a:rPr lang="en-US" b="1" dirty="0">
                <a:solidFill>
                  <a:schemeClr val="accent2"/>
                </a:solidFill>
              </a:rPr>
              <a:t>Review Evidence In Advance</a:t>
            </a:r>
          </a:p>
        </p:txBody>
      </p:sp>
      <p:graphicFrame>
        <p:nvGraphicFramePr>
          <p:cNvPr id="4" name="Content Placeholder 3">
            <a:extLst>
              <a:ext uri="{FF2B5EF4-FFF2-40B4-BE49-F238E27FC236}">
                <a16:creationId xmlns:a16="http://schemas.microsoft.com/office/drawing/2014/main" id="{974CAD68-66F2-43A7-8462-6904B3E94F1C}"/>
              </a:ext>
            </a:extLst>
          </p:cNvPr>
          <p:cNvGraphicFramePr>
            <a:graphicFrameLocks noGrp="1"/>
          </p:cNvGraphicFramePr>
          <p:nvPr>
            <p:ph idx="1"/>
            <p:extLst>
              <p:ext uri="{D42A27DB-BD31-4B8C-83A1-F6EECF244321}">
                <p14:modId xmlns:p14="http://schemas.microsoft.com/office/powerpoint/2010/main" val="869420994"/>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43976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9D90D-EB5B-494E-B82A-0839E4B63E81}"/>
              </a:ext>
            </a:extLst>
          </p:cNvPr>
          <p:cNvSpPr>
            <a:spLocks noGrp="1"/>
          </p:cNvSpPr>
          <p:nvPr>
            <p:ph type="title"/>
          </p:nvPr>
        </p:nvSpPr>
        <p:spPr/>
        <p:txBody>
          <a:bodyPr/>
          <a:lstStyle/>
          <a:p>
            <a:r>
              <a:rPr lang="en-US" b="1" dirty="0">
                <a:solidFill>
                  <a:schemeClr val="accent2"/>
                </a:solidFill>
              </a:rPr>
              <a:t>Sorting Information</a:t>
            </a:r>
          </a:p>
        </p:txBody>
      </p:sp>
      <p:graphicFrame>
        <p:nvGraphicFramePr>
          <p:cNvPr id="4" name="Content Placeholder 3">
            <a:extLst>
              <a:ext uri="{FF2B5EF4-FFF2-40B4-BE49-F238E27FC236}">
                <a16:creationId xmlns:a16="http://schemas.microsoft.com/office/drawing/2014/main" id="{459C6947-6A67-4ED8-8B62-58DFA56D2503}"/>
              </a:ext>
            </a:extLst>
          </p:cNvPr>
          <p:cNvGraphicFramePr>
            <a:graphicFrameLocks noGrp="1"/>
          </p:cNvGraphicFramePr>
          <p:nvPr>
            <p:ph idx="1"/>
            <p:extLst>
              <p:ext uri="{D42A27DB-BD31-4B8C-83A1-F6EECF244321}">
                <p14:modId xmlns:p14="http://schemas.microsoft.com/office/powerpoint/2010/main" val="2737672702"/>
              </p:ext>
            </p:extLst>
          </p:nvPr>
        </p:nvGraphicFramePr>
        <p:xfrm>
          <a:off x="1097280" y="1737360"/>
          <a:ext cx="10197809" cy="4348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31267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C25C0-37B2-45BE-A13F-891B438319DA}"/>
              </a:ext>
            </a:extLst>
          </p:cNvPr>
          <p:cNvSpPr>
            <a:spLocks noGrp="1"/>
          </p:cNvSpPr>
          <p:nvPr>
            <p:ph type="title"/>
          </p:nvPr>
        </p:nvSpPr>
        <p:spPr/>
        <p:txBody>
          <a:bodyPr numCol="2"/>
          <a:lstStyle/>
          <a:p>
            <a:r>
              <a:rPr lang="en-US" b="1" dirty="0">
                <a:solidFill>
                  <a:schemeClr val="accent2"/>
                </a:solidFill>
              </a:rPr>
              <a:t>Terms</a:t>
            </a:r>
          </a:p>
        </p:txBody>
      </p:sp>
      <p:graphicFrame>
        <p:nvGraphicFramePr>
          <p:cNvPr id="4" name="Content Placeholder 3">
            <a:extLst>
              <a:ext uri="{FF2B5EF4-FFF2-40B4-BE49-F238E27FC236}">
                <a16:creationId xmlns:a16="http://schemas.microsoft.com/office/drawing/2014/main" id="{B4FE3263-A014-4D80-BBC2-84F9099D4002}"/>
              </a:ext>
            </a:extLst>
          </p:cNvPr>
          <p:cNvGraphicFramePr>
            <a:graphicFrameLocks noGrp="1"/>
          </p:cNvGraphicFramePr>
          <p:nvPr>
            <p:ph idx="1"/>
            <p:extLst>
              <p:ext uri="{D42A27DB-BD31-4B8C-83A1-F6EECF244321}">
                <p14:modId xmlns:p14="http://schemas.microsoft.com/office/powerpoint/2010/main" val="1451122722"/>
              </p:ext>
            </p:extLst>
          </p:nvPr>
        </p:nvGraphicFramePr>
        <p:xfrm>
          <a:off x="1210614" y="2266680"/>
          <a:ext cx="10148553" cy="3689512"/>
        </p:xfrm>
        <a:graphic>
          <a:graphicData uri="http://schemas.openxmlformats.org/drawingml/2006/table">
            <a:tbl>
              <a:tblPr firstRow="1" bandRow="1">
                <a:tableStyleId>{5C22544A-7EE6-4342-B048-85BDC9FD1C3A}</a:tableStyleId>
              </a:tblPr>
              <a:tblGrid>
                <a:gridCol w="2141461">
                  <a:extLst>
                    <a:ext uri="{9D8B030D-6E8A-4147-A177-3AD203B41FA5}">
                      <a16:colId xmlns:a16="http://schemas.microsoft.com/office/drawing/2014/main" val="3169368927"/>
                    </a:ext>
                  </a:extLst>
                </a:gridCol>
                <a:gridCol w="8007092">
                  <a:extLst>
                    <a:ext uri="{9D8B030D-6E8A-4147-A177-3AD203B41FA5}">
                      <a16:colId xmlns:a16="http://schemas.microsoft.com/office/drawing/2014/main" val="2212571822"/>
                    </a:ext>
                  </a:extLst>
                </a:gridCol>
              </a:tblGrid>
              <a:tr h="1372316">
                <a:tc>
                  <a:txBody>
                    <a:bodyPr/>
                    <a:lstStyle/>
                    <a:p>
                      <a:r>
                        <a:rPr lang="en-US" sz="2800" dirty="0"/>
                        <a:t>Relevant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a:t>Evidence, whether inculpatory or exculpatory, on which the college will rely in reaching a determination regarding responsibility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3775934"/>
                  </a:ext>
                </a:extLst>
              </a:tr>
              <a:tr h="1372316">
                <a:tc>
                  <a:txBody>
                    <a:bodyPr/>
                    <a:lstStyle/>
                    <a:p>
                      <a:r>
                        <a:rPr lang="en-US" sz="2800" dirty="0"/>
                        <a:t>Directly Related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2000" dirty="0"/>
                        <a:t>Information or evidence that has a clear relationship to the allegations at issue but is not necessary to reach a determination regarding responsibility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58676323"/>
                  </a:ext>
                </a:extLst>
              </a:tr>
              <a:tr h="784179">
                <a:tc>
                  <a:txBody>
                    <a:bodyPr/>
                    <a:lstStyle/>
                    <a:p>
                      <a:r>
                        <a:rPr lang="en-US" sz="2800" dirty="0"/>
                        <a:t>Not Directly Related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t>Information or evidence that has no clear relationship to the allegations at issue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1690448"/>
                  </a:ext>
                </a:extLst>
              </a:tr>
            </a:tbl>
          </a:graphicData>
        </a:graphic>
      </p:graphicFrame>
    </p:spTree>
    <p:extLst>
      <p:ext uri="{BB962C8B-B14F-4D97-AF65-F5344CB8AC3E}">
        <p14:creationId xmlns:p14="http://schemas.microsoft.com/office/powerpoint/2010/main" val="3778340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B93C0-A01D-49AE-906F-BB317A02814C}"/>
              </a:ext>
            </a:extLst>
          </p:cNvPr>
          <p:cNvSpPr>
            <a:spLocks noGrp="1"/>
          </p:cNvSpPr>
          <p:nvPr>
            <p:ph type="title"/>
          </p:nvPr>
        </p:nvSpPr>
        <p:spPr/>
        <p:txBody>
          <a:bodyPr/>
          <a:lstStyle/>
          <a:p>
            <a:r>
              <a:rPr lang="en-US" b="1" dirty="0">
                <a:solidFill>
                  <a:schemeClr val="accent2"/>
                </a:solidFill>
              </a:rPr>
              <a:t>Review Evidence Example</a:t>
            </a:r>
          </a:p>
        </p:txBody>
      </p:sp>
      <p:sp>
        <p:nvSpPr>
          <p:cNvPr id="3" name="Content Placeholder 2">
            <a:extLst>
              <a:ext uri="{FF2B5EF4-FFF2-40B4-BE49-F238E27FC236}">
                <a16:creationId xmlns:a16="http://schemas.microsoft.com/office/drawing/2014/main" id="{2A114538-7F4E-4704-9ACA-41D499346636}"/>
              </a:ext>
            </a:extLst>
          </p:cNvPr>
          <p:cNvSpPr>
            <a:spLocks noGrp="1"/>
          </p:cNvSpPr>
          <p:nvPr>
            <p:ph idx="1"/>
          </p:nvPr>
        </p:nvSpPr>
        <p:spPr/>
        <p:txBody>
          <a:bodyPr/>
          <a:lstStyle/>
          <a:p>
            <a:pPr marL="457200" indent="-457200">
              <a:buFont typeface="Calibri" panose="020F0502020204030204" pitchFamily="34" charset="0"/>
              <a:buAutoNum type="arabicPeriod"/>
            </a:pPr>
            <a:r>
              <a:rPr lang="en-US" dirty="0">
                <a:solidFill>
                  <a:schemeClr val="tx1"/>
                </a:solidFill>
              </a:rPr>
              <a:t>Complainant: When Jordan was touching me, I said, “I don’t think we should do this.” </a:t>
            </a:r>
          </a:p>
          <a:p>
            <a:pPr marL="457200" indent="-457200">
              <a:buFont typeface="Calibri" panose="020F0502020204030204" pitchFamily="34" charset="0"/>
              <a:buAutoNum type="arabicPeriod"/>
            </a:pPr>
            <a:r>
              <a:rPr lang="en-US" dirty="0">
                <a:solidFill>
                  <a:schemeClr val="tx1"/>
                </a:solidFill>
              </a:rPr>
              <a:t>The parties’ texts to one another prior to the incident.</a:t>
            </a:r>
          </a:p>
          <a:p>
            <a:pPr marL="457200" indent="-457200">
              <a:buFont typeface="Calibri" panose="020F0502020204030204" pitchFamily="34" charset="0"/>
              <a:buAutoNum type="arabicPeriod"/>
            </a:pPr>
            <a:r>
              <a:rPr lang="en-US" dirty="0">
                <a:solidFill>
                  <a:schemeClr val="tx1"/>
                </a:solidFill>
              </a:rPr>
              <a:t>Respondent: This process is even more stressful because my father just had a heart attack and is in the hospital. </a:t>
            </a:r>
          </a:p>
          <a:p>
            <a:pPr marL="457200" indent="-457200">
              <a:buFont typeface="Calibri" panose="020F0502020204030204" pitchFamily="34" charset="0"/>
              <a:buAutoNum type="arabicPeriod"/>
            </a:pPr>
            <a:r>
              <a:rPr lang="en-US" dirty="0">
                <a:solidFill>
                  <a:schemeClr val="tx1"/>
                </a:solidFill>
              </a:rPr>
              <a:t>The parties’ Uber/Taxi receipts from the night of the incident. </a:t>
            </a:r>
          </a:p>
          <a:p>
            <a:pPr marL="457200" indent="-457200">
              <a:buFont typeface="Calibri" panose="020F0502020204030204" pitchFamily="34" charset="0"/>
              <a:buAutoNum type="arabicPeriod"/>
            </a:pPr>
            <a:r>
              <a:rPr lang="en-US" dirty="0">
                <a:solidFill>
                  <a:schemeClr val="tx1"/>
                </a:solidFill>
              </a:rPr>
              <a:t>Respondent: When I was touching Ryan, Ryan said “that feels amazing.”</a:t>
            </a:r>
          </a:p>
          <a:p>
            <a:pPr marL="457200" indent="-457200">
              <a:buFont typeface="Calibri" panose="020F0502020204030204" pitchFamily="34" charset="0"/>
              <a:buAutoNum type="arabicPeriod"/>
            </a:pPr>
            <a:r>
              <a:rPr lang="en-US" dirty="0">
                <a:solidFill>
                  <a:schemeClr val="tx1"/>
                </a:solidFill>
              </a:rPr>
              <a:t>Complainant: My uncle abused me when I was little, so this has brought up a lot of painful memories.</a:t>
            </a:r>
          </a:p>
          <a:p>
            <a:r>
              <a:rPr lang="en-US" dirty="0"/>
              <a:t> </a:t>
            </a:r>
          </a:p>
          <a:p>
            <a:endParaRPr lang="en-US" dirty="0"/>
          </a:p>
        </p:txBody>
      </p:sp>
    </p:spTree>
    <p:extLst>
      <p:ext uri="{BB962C8B-B14F-4D97-AF65-F5344CB8AC3E}">
        <p14:creationId xmlns:p14="http://schemas.microsoft.com/office/powerpoint/2010/main" val="3101863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51C2D-B7DE-4DF9-9B62-DE67093D95A0}"/>
              </a:ext>
            </a:extLst>
          </p:cNvPr>
          <p:cNvSpPr>
            <a:spLocks noGrp="1"/>
          </p:cNvSpPr>
          <p:nvPr>
            <p:ph type="title"/>
          </p:nvPr>
        </p:nvSpPr>
        <p:spPr/>
        <p:txBody>
          <a:bodyPr/>
          <a:lstStyle/>
          <a:p>
            <a:r>
              <a:rPr lang="en-US" b="1" dirty="0">
                <a:solidFill>
                  <a:schemeClr val="accent2"/>
                </a:solidFill>
              </a:rPr>
              <a:t>Live Hearings</a:t>
            </a:r>
          </a:p>
        </p:txBody>
      </p:sp>
      <p:graphicFrame>
        <p:nvGraphicFramePr>
          <p:cNvPr id="4" name="Content Placeholder 3">
            <a:extLst>
              <a:ext uri="{FF2B5EF4-FFF2-40B4-BE49-F238E27FC236}">
                <a16:creationId xmlns:a16="http://schemas.microsoft.com/office/drawing/2014/main" id="{F902517D-638C-4153-B1A9-D67502CB69E8}"/>
              </a:ext>
            </a:extLst>
          </p:cNvPr>
          <p:cNvGraphicFramePr>
            <a:graphicFrameLocks noGrp="1"/>
          </p:cNvGraphicFramePr>
          <p:nvPr>
            <p:ph idx="1"/>
            <p:extLst>
              <p:ext uri="{D42A27DB-BD31-4B8C-83A1-F6EECF244321}">
                <p14:modId xmlns:p14="http://schemas.microsoft.com/office/powerpoint/2010/main" val="3565603886"/>
              </p:ext>
            </p:extLst>
          </p:nvPr>
        </p:nvGraphicFramePr>
        <p:xfrm>
          <a:off x="927100" y="2171700"/>
          <a:ext cx="10198100" cy="3302001"/>
        </p:xfrm>
        <a:graphic>
          <a:graphicData uri="http://schemas.openxmlformats.org/drawingml/2006/table">
            <a:tbl>
              <a:tblPr firstRow="1" bandRow="1">
                <a:tableStyleId>{5C22544A-7EE6-4342-B048-85BDC9FD1C3A}</a:tableStyleId>
              </a:tblPr>
              <a:tblGrid>
                <a:gridCol w="1017235">
                  <a:extLst>
                    <a:ext uri="{9D8B030D-6E8A-4147-A177-3AD203B41FA5}">
                      <a16:colId xmlns:a16="http://schemas.microsoft.com/office/drawing/2014/main" val="2533545546"/>
                    </a:ext>
                  </a:extLst>
                </a:gridCol>
                <a:gridCol w="9180865">
                  <a:extLst>
                    <a:ext uri="{9D8B030D-6E8A-4147-A177-3AD203B41FA5}">
                      <a16:colId xmlns:a16="http://schemas.microsoft.com/office/drawing/2014/main" val="2883797277"/>
                    </a:ext>
                  </a:extLst>
                </a:gridCol>
              </a:tblGrid>
              <a:tr h="1100667">
                <a:tc>
                  <a:txBody>
                    <a:bodyPr/>
                    <a:lstStyle/>
                    <a:p>
                      <a:r>
                        <a:rPr lang="en-US" sz="2800" dirty="0"/>
                        <a:t>What</a:t>
                      </a:r>
                    </a:p>
                  </a:txBody>
                  <a:tcPr/>
                </a:tc>
                <a:tc>
                  <a:txBody>
                    <a:bodyPr/>
                    <a:lstStyle/>
                    <a:p>
                      <a:r>
                        <a:rPr lang="en-US" sz="2000" dirty="0"/>
                        <a:t>All relevant questions and follow-up questions, including those challenging credibility</a:t>
                      </a:r>
                    </a:p>
                  </a:txBody>
                  <a:tcPr/>
                </a:tc>
                <a:extLst>
                  <a:ext uri="{0D108BD9-81ED-4DB2-BD59-A6C34878D82A}">
                    <a16:rowId xmlns:a16="http://schemas.microsoft.com/office/drawing/2014/main" val="583674585"/>
                  </a:ext>
                </a:extLst>
              </a:tr>
              <a:tr h="1100667">
                <a:tc>
                  <a:txBody>
                    <a:bodyPr/>
                    <a:lstStyle/>
                    <a:p>
                      <a:r>
                        <a:rPr lang="en-US" sz="2800" dirty="0"/>
                        <a:t>How</a:t>
                      </a:r>
                    </a:p>
                  </a:txBody>
                  <a:tcPr/>
                </a:tc>
                <a:tc>
                  <a:txBody>
                    <a:bodyPr/>
                    <a:lstStyle/>
                    <a:p>
                      <a:r>
                        <a:rPr lang="en-US" sz="2000" dirty="0"/>
                        <a:t>Directly, orally, in real time. May be virtual or at either party’s request, in separate rooms.</a:t>
                      </a:r>
                    </a:p>
                  </a:txBody>
                  <a:tcPr/>
                </a:tc>
                <a:extLst>
                  <a:ext uri="{0D108BD9-81ED-4DB2-BD59-A6C34878D82A}">
                    <a16:rowId xmlns:a16="http://schemas.microsoft.com/office/drawing/2014/main" val="1994395097"/>
                  </a:ext>
                </a:extLst>
              </a:tr>
              <a:tr h="1100667">
                <a:tc>
                  <a:txBody>
                    <a:bodyPr/>
                    <a:lstStyle/>
                    <a:p>
                      <a:r>
                        <a:rPr lang="en-US" sz="2800" dirty="0"/>
                        <a:t>Who</a:t>
                      </a:r>
                    </a:p>
                  </a:txBody>
                  <a:tcPr/>
                </a:tc>
                <a:tc>
                  <a:txBody>
                    <a:bodyPr/>
                    <a:lstStyle/>
                    <a:p>
                      <a:r>
                        <a:rPr lang="en-US" sz="2000" dirty="0"/>
                        <a:t>The party’s advisor of choice (or by appointment) and never a party personally.</a:t>
                      </a:r>
                    </a:p>
                  </a:txBody>
                  <a:tcPr/>
                </a:tc>
                <a:extLst>
                  <a:ext uri="{0D108BD9-81ED-4DB2-BD59-A6C34878D82A}">
                    <a16:rowId xmlns:a16="http://schemas.microsoft.com/office/drawing/2014/main" val="3128246641"/>
                  </a:ext>
                </a:extLst>
              </a:tr>
            </a:tbl>
          </a:graphicData>
        </a:graphic>
      </p:graphicFrame>
    </p:spTree>
    <p:extLst>
      <p:ext uri="{BB962C8B-B14F-4D97-AF65-F5344CB8AC3E}">
        <p14:creationId xmlns:p14="http://schemas.microsoft.com/office/powerpoint/2010/main" val="4225261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3A6E0-4DBF-407E-97A2-97E51C35A2BA}"/>
              </a:ext>
            </a:extLst>
          </p:cNvPr>
          <p:cNvSpPr>
            <a:spLocks noGrp="1"/>
          </p:cNvSpPr>
          <p:nvPr>
            <p:ph type="title"/>
          </p:nvPr>
        </p:nvSpPr>
        <p:spPr/>
        <p:txBody>
          <a:bodyPr/>
          <a:lstStyle/>
          <a:p>
            <a:r>
              <a:rPr lang="en-US" b="1" dirty="0">
                <a:solidFill>
                  <a:schemeClr val="accent2"/>
                </a:solidFill>
              </a:rPr>
              <a:t>On-the-Spot Relevancy Rulings</a:t>
            </a:r>
          </a:p>
        </p:txBody>
      </p:sp>
      <p:sp>
        <p:nvSpPr>
          <p:cNvPr id="3" name="Content Placeholder 2">
            <a:extLst>
              <a:ext uri="{FF2B5EF4-FFF2-40B4-BE49-F238E27FC236}">
                <a16:creationId xmlns:a16="http://schemas.microsoft.com/office/drawing/2014/main" id="{32BC0A6D-76C3-45A2-8B85-908A93CB6337}"/>
              </a:ext>
            </a:extLst>
          </p:cNvPr>
          <p:cNvSpPr>
            <a:spLocks noGrp="1"/>
          </p:cNvSpPr>
          <p:nvPr>
            <p:ph idx="1"/>
          </p:nvPr>
        </p:nvSpPr>
        <p:spPr/>
        <p:txBody>
          <a:bodyPr>
            <a:normAutofit fontScale="92500" lnSpcReduction="20000"/>
          </a:bodyPr>
          <a:lstStyle/>
          <a:p>
            <a:pPr marL="0" indent="0">
              <a:buNone/>
            </a:pPr>
            <a:r>
              <a:rPr lang="en-US" b="1" dirty="0">
                <a:solidFill>
                  <a:schemeClr val="accent2"/>
                </a:solidFill>
              </a:rPr>
              <a:t>Hearing Officer determines whether questions will be permitted, disallowed or rephrased and any evidence is relevant or creditable.</a:t>
            </a:r>
          </a:p>
          <a:p>
            <a:pPr marL="0" indent="0">
              <a:buNone/>
            </a:pPr>
            <a:r>
              <a:rPr lang="en-US" dirty="0"/>
              <a:t>Questions/evidence about the respondent’s sexual predisposition or prior sexual behavior may be relevant.</a:t>
            </a:r>
          </a:p>
          <a:p>
            <a:pPr marL="0" indent="0">
              <a:buNone/>
            </a:pPr>
            <a:r>
              <a:rPr lang="en-US" b="1" u="sng" dirty="0">
                <a:solidFill>
                  <a:schemeClr val="accent2"/>
                </a:solidFill>
              </a:rPr>
              <a:t>Not Allowed</a:t>
            </a:r>
            <a:endParaRPr lang="en-US" b="1" dirty="0">
              <a:solidFill>
                <a:schemeClr val="accent2"/>
              </a:solidFill>
            </a:endParaRPr>
          </a:p>
          <a:p>
            <a:pPr marL="457200" indent="-457200">
              <a:buAutoNum type="arabicPeriod"/>
            </a:pPr>
            <a:r>
              <a:rPr lang="en-US" dirty="0">
                <a:solidFill>
                  <a:schemeClr val="tx1"/>
                </a:solidFill>
              </a:rPr>
              <a:t>Incidents not directly related to the possible violation, unless they evidence a pattern</a:t>
            </a:r>
          </a:p>
          <a:p>
            <a:pPr marL="457200" indent="-457200">
              <a:buAutoNum type="arabicPeriod"/>
            </a:pPr>
            <a:r>
              <a:rPr lang="en-US" dirty="0">
                <a:solidFill>
                  <a:schemeClr val="tx1"/>
                </a:solidFill>
              </a:rPr>
              <a:t>Character of the parties</a:t>
            </a:r>
          </a:p>
          <a:p>
            <a:pPr marL="457200" indent="-457200">
              <a:buAutoNum type="arabicPeriod"/>
            </a:pPr>
            <a:r>
              <a:rPr lang="en-US" dirty="0">
                <a:solidFill>
                  <a:schemeClr val="tx1"/>
                </a:solidFill>
              </a:rPr>
              <a:t>Questions and evidence about the Complainant’s sexual predisposition or prior sexual behavior</a:t>
            </a:r>
          </a:p>
          <a:p>
            <a:pPr lvl="2">
              <a:buFont typeface="Arial" panose="020B0604020202020204" pitchFamily="34" charset="0"/>
              <a:buChar char="•"/>
            </a:pPr>
            <a:r>
              <a:rPr lang="en-US" sz="2100" b="1" dirty="0">
                <a:solidFill>
                  <a:schemeClr val="tx1"/>
                </a:solidFill>
              </a:rPr>
              <a:t>Duplicative questions</a:t>
            </a:r>
          </a:p>
          <a:p>
            <a:pPr lvl="2">
              <a:buFont typeface="Arial" panose="020B0604020202020204" pitchFamily="34" charset="0"/>
              <a:buChar char="•"/>
            </a:pPr>
            <a:r>
              <a:rPr lang="en-US" sz="2100" b="1" dirty="0"/>
              <a:t>Shielded information</a:t>
            </a:r>
          </a:p>
          <a:p>
            <a:pPr lvl="3">
              <a:buFont typeface="Arial" panose="020B0604020202020204" pitchFamily="34" charset="0"/>
              <a:buChar char="•"/>
            </a:pPr>
            <a:r>
              <a:rPr lang="en-US" sz="2000" dirty="0"/>
              <a:t>Attorney-client communications</a:t>
            </a:r>
          </a:p>
          <a:p>
            <a:pPr lvl="3">
              <a:buFont typeface="Arial" panose="020B0604020202020204" pitchFamily="34" charset="0"/>
              <a:buChar char="•"/>
            </a:pPr>
            <a:r>
              <a:rPr lang="en-US" sz="2000" dirty="0"/>
              <a:t>Medical &amp; psychological records</a:t>
            </a:r>
          </a:p>
          <a:p>
            <a:pPr lvl="3">
              <a:buFont typeface="Arial" panose="020B0604020202020204" pitchFamily="34" charset="0"/>
              <a:buChar char="•"/>
            </a:pPr>
            <a:r>
              <a:rPr lang="en-US" sz="2000" dirty="0"/>
              <a:t>“Rape shield” information </a:t>
            </a:r>
          </a:p>
          <a:p>
            <a:pPr marL="457200" indent="-457200">
              <a:buAutoNum type="arabicPeriod"/>
            </a:pPr>
            <a:endParaRPr lang="en-US" dirty="0">
              <a:solidFill>
                <a:schemeClr val="tx1"/>
              </a:solidFill>
            </a:endParaRPr>
          </a:p>
        </p:txBody>
      </p:sp>
    </p:spTree>
    <p:extLst>
      <p:ext uri="{BB962C8B-B14F-4D97-AF65-F5344CB8AC3E}">
        <p14:creationId xmlns:p14="http://schemas.microsoft.com/office/powerpoint/2010/main" val="293293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ACA32-5E54-4CDF-A707-DFFCEDBAB50F}"/>
              </a:ext>
            </a:extLst>
          </p:cNvPr>
          <p:cNvSpPr>
            <a:spLocks noGrp="1"/>
          </p:cNvSpPr>
          <p:nvPr>
            <p:ph type="title"/>
          </p:nvPr>
        </p:nvSpPr>
        <p:spPr/>
        <p:txBody>
          <a:bodyPr/>
          <a:lstStyle/>
          <a:p>
            <a:r>
              <a:rPr lang="en-US" b="1" dirty="0">
                <a:solidFill>
                  <a:schemeClr val="accent2"/>
                </a:solidFill>
              </a:rPr>
              <a:t>On-the-Spot</a:t>
            </a:r>
            <a:r>
              <a:rPr lang="en-US" b="1" dirty="0">
                <a:solidFill>
                  <a:schemeClr val="accent1"/>
                </a:solidFill>
              </a:rPr>
              <a:t> Example 1</a:t>
            </a:r>
          </a:p>
        </p:txBody>
      </p:sp>
      <p:sp>
        <p:nvSpPr>
          <p:cNvPr id="3" name="Content Placeholder 2">
            <a:extLst>
              <a:ext uri="{FF2B5EF4-FFF2-40B4-BE49-F238E27FC236}">
                <a16:creationId xmlns:a16="http://schemas.microsoft.com/office/drawing/2014/main" id="{511D7808-E088-47B1-A4FF-A7423AB5B535}"/>
              </a:ext>
            </a:extLst>
          </p:cNvPr>
          <p:cNvSpPr>
            <a:spLocks noGrp="1"/>
          </p:cNvSpPr>
          <p:nvPr>
            <p:ph idx="1"/>
          </p:nvPr>
        </p:nvSpPr>
        <p:spPr/>
        <p:txBody>
          <a:bodyPr/>
          <a:lstStyle/>
          <a:p>
            <a:r>
              <a:rPr lang="en-US" dirty="0"/>
              <a:t>Respondent testifies that the morning after (allegedly non-consensual) sexual intercourse with Complainant, the Complainant performed consensual oral sex on the Respondent. Respondent alleges that Complainant filed a complaint because the Respondent won an elected student leadership position for which the Complainant was also running. Respondent believes that the consensual oral sex provides context to demonstrate that sexual intercourse the previous evening was consensual.</a:t>
            </a:r>
          </a:p>
          <a:p>
            <a:r>
              <a:rPr lang="en-US" b="1" dirty="0"/>
              <a:t>Is this information directly related or relevant? Why?</a:t>
            </a:r>
          </a:p>
        </p:txBody>
      </p:sp>
    </p:spTree>
    <p:extLst>
      <p:ext uri="{BB962C8B-B14F-4D97-AF65-F5344CB8AC3E}">
        <p14:creationId xmlns:p14="http://schemas.microsoft.com/office/powerpoint/2010/main" val="3452935482"/>
      </p:ext>
    </p:extLst>
  </p:cSld>
  <p:clrMapOvr>
    <a:masterClrMapping/>
  </p:clrMapOvr>
</p:sld>
</file>

<file path=ppt/theme/theme1.xml><?xml version="1.0" encoding="utf-8"?>
<a:theme xmlns:a="http://schemas.openxmlformats.org/drawingml/2006/main" name="Retrospect">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1438</TotalTime>
  <Words>2551</Words>
  <Application>Microsoft Office PowerPoint</Application>
  <PresentationFormat>Widescreen</PresentationFormat>
  <Paragraphs>134</Paragraphs>
  <Slides>15</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Retrospect</vt:lpstr>
      <vt:lpstr>Title IX Hearing Panel</vt:lpstr>
      <vt:lpstr>Disclaimer</vt:lpstr>
      <vt:lpstr>Review Evidence In Advance</vt:lpstr>
      <vt:lpstr>Sorting Information</vt:lpstr>
      <vt:lpstr>Terms</vt:lpstr>
      <vt:lpstr>Review Evidence Example</vt:lpstr>
      <vt:lpstr>Live Hearings</vt:lpstr>
      <vt:lpstr>On-the-Spot Relevancy Rulings</vt:lpstr>
      <vt:lpstr>On-the-Spot Example 1</vt:lpstr>
      <vt:lpstr>On-the- Spot Example 2</vt:lpstr>
      <vt:lpstr>On-the- Spot Example 3</vt:lpstr>
      <vt:lpstr>Definition of Sexual Harassment </vt:lpstr>
      <vt:lpstr>Drafting Questions</vt:lpstr>
      <vt:lpstr>General Preparation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IX Hearing Panel</dc:title>
  <dc:creator>Stacey Allen</dc:creator>
  <cp:lastModifiedBy>Devin Scott</cp:lastModifiedBy>
  <cp:revision>67</cp:revision>
  <dcterms:created xsi:type="dcterms:W3CDTF">2021-02-06T19:16:17Z</dcterms:created>
  <dcterms:modified xsi:type="dcterms:W3CDTF">2026-05-28T15:58:57Z</dcterms:modified>
</cp:coreProperties>
</file>